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56" r:id="rId2"/>
    <p:sldId id="261" r:id="rId3"/>
    <p:sldId id="262" r:id="rId4"/>
    <p:sldId id="265" r:id="rId5"/>
    <p:sldId id="258" r:id="rId6"/>
    <p:sldId id="264" r:id="rId7"/>
  </p:sldIdLst>
  <p:sldSz cx="9144000" cy="6858000" type="screen4x3"/>
  <p:notesSz cx="7102475" cy="102346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>
          <p15:clr>
            <a:srgbClr val="A4A3A4"/>
          </p15:clr>
        </p15:guide>
        <p15:guide id="2" pos="20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77875"/>
            <a:ext cx="5111750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49" y="4861252"/>
            <a:ext cx="5681086" cy="460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81418" cy="51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566" y="0"/>
            <a:ext cx="3081418" cy="51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722502"/>
            <a:ext cx="3081418" cy="51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566" y="9722502"/>
            <a:ext cx="3081418" cy="51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95EC64BF-802A-4278-8240-E5D757A7FD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19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14C021-5452-4606-8597-334D81346F11}" type="slidenum">
              <a:rPr lang="en-US"/>
              <a:pPr/>
              <a:t>1</a:t>
            </a:fld>
            <a:endParaRPr lang="en-US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49" y="4861252"/>
            <a:ext cx="5682577" cy="46059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BF9161-C025-4ECA-993A-ED37886911A4}" type="slidenum">
              <a:rPr lang="en-US"/>
              <a:pPr/>
              <a:t>5</a:t>
            </a:fld>
            <a:endParaRPr 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49" y="4861252"/>
            <a:ext cx="5682577" cy="46059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BF9161-C025-4ECA-993A-ED37886911A4}" type="slidenum">
              <a:rPr lang="en-US"/>
              <a:pPr/>
              <a:t>6</a:t>
            </a:fld>
            <a:endParaRPr 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49" y="4861252"/>
            <a:ext cx="5682577" cy="46059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AC3-47E8-497F-803F-B4F1454F40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C97-218B-44C6-BB3F-382EC221B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A848-7111-4D19-9B29-AA887E3DB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130426"/>
            <a:ext cx="7770813" cy="14684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>
          <a:xfrm>
            <a:off x="457200" y="6356351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10/5/16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>
          <a:xfrm>
            <a:off x="6553200" y="6356351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7F8C4BD4-C1A5-4D7D-8018-49E493EC7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2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2A34-BA8C-4EBC-ACAB-ECFFA83AC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C50B-56EB-4903-BA28-50BD4740A2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6434-A716-421F-AE06-13EB9954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1A19E-D8A5-4347-9CA4-1AEFCD8FE2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5837-5619-4084-9A4B-E38B1E15E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322C-1D26-4679-9F66-184F8C798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3995-3C98-431F-BB93-B6C53B27EA9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F48F-40BD-4659-93C6-E6D94925D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10/5/16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BDA7288-BDBD-4D27-92B4-4AC4F7BBE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ihmin@apps.ntpc.edu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gxVvE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6"/>
            <a:ext cx="7772400" cy="14700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sz="4400"/>
              <a:t>闖關說明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487613" y="3886200"/>
            <a:ext cx="6656387" cy="1919288"/>
          </a:xfrm>
          <a:ln/>
        </p:spPr>
        <p:txBody>
          <a:bodyPr lIns="90000" tIns="45000" rIns="90000" bIns="45000"/>
          <a:lstStyle/>
          <a:p>
            <a:r>
              <a:rPr lang="zh-TW" altLang="en-US" dirty="0" smtClean="0"/>
              <a:t>中山國中 林世民</a:t>
            </a:r>
            <a:endParaRPr lang="en-US" altLang="zh-TW" dirty="0" smtClean="0"/>
          </a:p>
          <a:p>
            <a:r>
              <a:rPr lang="en-US" altLang="zh-TW" dirty="0" smtClean="0"/>
              <a:t>email</a:t>
            </a:r>
            <a:r>
              <a:rPr lang="zh-TW" altLang="en-US" dirty="0" smtClean="0"/>
              <a:t>：</a:t>
            </a:r>
            <a:r>
              <a:rPr lang="en-US" altLang="zh-TW" dirty="0" smtClean="0">
                <a:hlinkClick r:id="rId3"/>
              </a:rPr>
              <a:t>shihmin@apps.ntpc.edu.tw</a:t>
            </a:r>
            <a:endParaRPr lang="en-US" altLang="zh-TW" dirty="0" smtClean="0"/>
          </a:p>
          <a:p>
            <a:r>
              <a:rPr lang="zh-TW" altLang="en-US" dirty="0" smtClean="0"/>
              <a:t>電話：</a:t>
            </a:r>
            <a:r>
              <a:rPr lang="en-US" altLang="zh-TW" dirty="0" smtClean="0"/>
              <a:t>22508250</a:t>
            </a:r>
            <a:r>
              <a:rPr lang="zh-TW" altLang="en-US" dirty="0" smtClean="0"/>
              <a:t>轉</a:t>
            </a:r>
            <a:r>
              <a:rPr lang="en-US" altLang="zh-TW" dirty="0" smtClean="0"/>
              <a:t>220</a:t>
            </a:r>
          </a:p>
          <a:p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zh-TW" altLang="en-US" dirty="0"/>
              <a:t>活動</a:t>
            </a:r>
            <a:r>
              <a:rPr lang="zh-TW" altLang="en-US" dirty="0" smtClean="0"/>
              <a:t>設計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0405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 smtClean="0"/>
              <a:t>55</a:t>
            </a:r>
            <a:r>
              <a:rPr lang="zh-TW" altLang="en-US" dirty="0" smtClean="0"/>
              <a:t>道關卡設計成</a:t>
            </a:r>
            <a:r>
              <a:rPr lang="en-US" altLang="zh-TW" dirty="0" smtClean="0"/>
              <a:t>10</a:t>
            </a:r>
            <a:r>
              <a:rPr lang="zh-TW" altLang="en-US" dirty="0" smtClean="0"/>
              <a:t>條闖關路線。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 smtClean="0"/>
              <a:t>依照</a:t>
            </a:r>
            <a:r>
              <a:rPr lang="zh-TW" altLang="en-US" dirty="0" smtClean="0"/>
              <a:t>學習階段</a:t>
            </a:r>
            <a:r>
              <a:rPr lang="zh-TW" altLang="en-US" dirty="0" smtClean="0"/>
              <a:t>分闖關路線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 smtClean="0"/>
              <a:t>達成闖關路線上的成功條件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如</a:t>
            </a:r>
            <a:r>
              <a:rPr lang="en-US" altLang="zh-TW" sz="1800" dirty="0" smtClean="0"/>
              <a:t>11</a:t>
            </a:r>
            <a:r>
              <a:rPr lang="zh-TW" altLang="en-US" sz="1800" dirty="0" smtClean="0"/>
              <a:t>關過</a:t>
            </a:r>
            <a:r>
              <a:rPr lang="en-US" altLang="zh-TW" sz="1800" dirty="0" smtClean="0"/>
              <a:t>9</a:t>
            </a:r>
            <a:r>
              <a:rPr lang="zh-TW" altLang="en-US" sz="1800" dirty="0" smtClean="0"/>
              <a:t>關</a:t>
            </a:r>
            <a:r>
              <a:rPr lang="en-US" altLang="zh-TW" sz="1800" dirty="0" smtClean="0"/>
              <a:t>)</a:t>
            </a:r>
            <a:r>
              <a:rPr lang="zh-TW" altLang="en-US" dirty="0" smtClean="0"/>
              <a:t>，始具備抽獎資格。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65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411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zh-TW" altLang="en-US" dirty="0"/>
              <a:t>採預先報名</a:t>
            </a:r>
            <a:r>
              <a:rPr lang="zh-TW" altLang="en-US" dirty="0" smtClean="0"/>
              <a:t>制，各</a:t>
            </a:r>
            <a:r>
              <a:rPr lang="zh-TW" altLang="en-US" dirty="0"/>
              <a:t>校須提供參加者</a:t>
            </a:r>
            <a:r>
              <a:rPr lang="zh-TW" altLang="en-US" dirty="0" smtClean="0"/>
              <a:t>基本資料。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 smtClean="0"/>
              <a:t>闖關</a:t>
            </a:r>
            <a:r>
              <a:rPr lang="zh-TW" altLang="en-US" dirty="0"/>
              <a:t>者當天需拿取自己的</a:t>
            </a:r>
            <a:r>
              <a:rPr lang="en-US" altLang="zh-TW" dirty="0"/>
              <a:t>NFC</a:t>
            </a:r>
            <a:r>
              <a:rPr lang="zh-TW" altLang="en-US" dirty="0"/>
              <a:t>手環</a:t>
            </a:r>
            <a:r>
              <a:rPr lang="en-US" altLang="zh-TW" dirty="0"/>
              <a:t>(</a:t>
            </a:r>
            <a:r>
              <a:rPr lang="zh-TW" altLang="en-US" dirty="0" smtClean="0"/>
              <a:t>已對應個人</a:t>
            </a:r>
            <a:r>
              <a:rPr lang="zh-TW" altLang="en-US" dirty="0"/>
              <a:t>資料</a:t>
            </a:r>
            <a:r>
              <a:rPr lang="en-US" altLang="zh-TW" dirty="0"/>
              <a:t>)</a:t>
            </a:r>
            <a:r>
              <a:rPr lang="zh-TW" altLang="en-US" dirty="0"/>
              <a:t>，依手</a:t>
            </a:r>
            <a:r>
              <a:rPr lang="zh-TW" altLang="en-US" dirty="0" smtClean="0"/>
              <a:t>環顏色</a:t>
            </a:r>
            <a:r>
              <a:rPr lang="zh-TW" altLang="en-US" dirty="0" smtClean="0"/>
              <a:t>來</a:t>
            </a:r>
            <a:r>
              <a:rPr lang="zh-TW" altLang="en-US" dirty="0"/>
              <a:t>闖關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>
              <a:lnSpc>
                <a:spcPct val="200000"/>
              </a:lnSpc>
            </a:pPr>
            <a:r>
              <a:rPr lang="en-US" altLang="zh-TW" dirty="0"/>
              <a:t>10</a:t>
            </a:r>
            <a:r>
              <a:rPr lang="zh-TW" altLang="en-US" dirty="0"/>
              <a:t>色的闖關手環對應</a:t>
            </a:r>
            <a:r>
              <a:rPr lang="en-US" altLang="zh-TW" dirty="0"/>
              <a:t>10</a:t>
            </a:r>
            <a:r>
              <a:rPr lang="zh-TW" altLang="en-US" dirty="0"/>
              <a:t>條</a:t>
            </a:r>
            <a:r>
              <a:rPr lang="zh-TW" altLang="en-US" dirty="0" smtClean="0"/>
              <a:t>路線</a:t>
            </a:r>
            <a:endParaRPr lang="en-US" altLang="zh-TW" dirty="0"/>
          </a:p>
          <a:p>
            <a:pPr>
              <a:lnSpc>
                <a:spcPct val="200000"/>
              </a:lnSpc>
            </a:pPr>
            <a:r>
              <a:rPr lang="zh-TW" altLang="en-US" dirty="0"/>
              <a:t>各校須自備支援</a:t>
            </a:r>
            <a:r>
              <a:rPr lang="en-US" altLang="zh-TW" dirty="0"/>
              <a:t>NFC</a:t>
            </a:r>
            <a:r>
              <a:rPr lang="zh-TW" altLang="en-US" dirty="0"/>
              <a:t>功能</a:t>
            </a:r>
            <a:r>
              <a:rPr lang="zh-TW" altLang="en-US" dirty="0" smtClean="0"/>
              <a:t>之讀取設備，</a:t>
            </a:r>
            <a:r>
              <a:rPr lang="zh-TW" altLang="en-US" dirty="0"/>
              <a:t>於過關時</a:t>
            </a:r>
            <a:r>
              <a:rPr lang="zh-TW" altLang="en-US" dirty="0" smtClean="0"/>
              <a:t>感應手</a:t>
            </a:r>
            <a:r>
              <a:rPr lang="zh-TW" altLang="en-US" dirty="0" smtClean="0"/>
              <a:t>環</a:t>
            </a:r>
            <a:endParaRPr lang="en-US" altLang="zh-TW" dirty="0"/>
          </a:p>
          <a:p>
            <a:pPr lvl="1">
              <a:lnSpc>
                <a:spcPct val="200000"/>
              </a:lnSpc>
            </a:pPr>
            <a:r>
              <a:rPr lang="zh-TW" altLang="en-US" dirty="0" smtClean="0"/>
              <a:t>各關卡有對應的積分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 smtClean="0"/>
              <a:t>主</a:t>
            </a:r>
            <a:r>
              <a:rPr lang="zh-TW" altLang="en-US" dirty="0"/>
              <a:t>舞台區設置一大電視，即時顯示闖關英雄榜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/>
              <a:t>現場報名者，</a:t>
            </a:r>
            <a:r>
              <a:rPr lang="zh-TW" altLang="en-US" dirty="0" smtClean="0"/>
              <a:t>直接領取手環闖關，闖關</a:t>
            </a:r>
            <a:r>
              <a:rPr lang="zh-TW" altLang="en-US" dirty="0"/>
              <a:t>路線成功時，關主協助登錄</a:t>
            </a:r>
            <a:r>
              <a:rPr lang="zh-TW" altLang="en-US" dirty="0" smtClean="0"/>
              <a:t>基本資料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28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闖關手</a:t>
            </a:r>
            <a:r>
              <a:rPr lang="zh-TW" altLang="en-US" dirty="0" smtClean="0"/>
              <a:t>環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手錶樣式</a:t>
            </a:r>
            <a:r>
              <a:rPr lang="en-US" altLang="zh-TW" sz="2800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279400">
              <a:spcBef>
                <a:spcPts val="0"/>
              </a:spcBef>
              <a:buSzPct val="76000"/>
              <a:buFont typeface="Noto Sans Symbols"/>
              <a:buChar char="○"/>
            </a:pPr>
            <a:r>
              <a:rPr lang="zh-TW" altLang="en-US" sz="2600" dirty="0" smtClean="0">
                <a:sym typeface="Century Gothic"/>
              </a:rPr>
              <a:t>內部的</a:t>
            </a:r>
            <a:r>
              <a:rPr lang="zh-TW" altLang="zh-TW" sz="2600" dirty="0" smtClean="0">
                <a:sym typeface="Century Gothic"/>
              </a:rPr>
              <a:t>NFC </a:t>
            </a:r>
            <a:r>
              <a:rPr lang="zh-TW" altLang="zh-TW" sz="2600" dirty="0">
                <a:sym typeface="Century Gothic"/>
              </a:rPr>
              <a:t>tag預先記載以下資訊</a:t>
            </a: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zh-TW" sz="2200" dirty="0">
                <a:sym typeface="Century Gothic"/>
              </a:rPr>
              <a:t>學校</a:t>
            </a:r>
            <a:r>
              <a:rPr lang="zh-TW" altLang="zh-TW" sz="2200" dirty="0" smtClean="0">
                <a:sym typeface="Century Gothic"/>
              </a:rPr>
              <a:t>、</a:t>
            </a:r>
            <a:r>
              <a:rPr lang="zh-TW" altLang="en-US" sz="2200" dirty="0" smtClean="0">
                <a:sym typeface="Century Gothic"/>
              </a:rPr>
              <a:t>年級、</a:t>
            </a:r>
            <a:r>
              <a:rPr lang="zh-TW" altLang="zh-TW" sz="2200" dirty="0" smtClean="0">
                <a:sym typeface="Century Gothic"/>
              </a:rPr>
              <a:t>姓名</a:t>
            </a:r>
            <a:endParaRPr lang="zh-TW" altLang="zh-TW" sz="2200" dirty="0">
              <a:sym typeface="Century Gothic"/>
            </a:endParaRP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zh-TW" sz="2200" dirty="0">
                <a:sym typeface="Century Gothic"/>
              </a:rPr>
              <a:t>闖關路線</a:t>
            </a:r>
            <a:r>
              <a:rPr lang="zh-TW" altLang="zh-TW" sz="2200" dirty="0" smtClean="0">
                <a:sym typeface="Century Gothic"/>
              </a:rPr>
              <a:t>號碼</a:t>
            </a:r>
            <a:endParaRPr lang="en-US" altLang="zh-TW" sz="2200" dirty="0" smtClean="0">
              <a:sym typeface="Century Gothic"/>
            </a:endParaRP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endParaRPr lang="zh-TW" altLang="zh-TW" sz="2200" dirty="0" smtClean="0">
              <a:sym typeface="Century Gothic"/>
            </a:endParaRPr>
          </a:p>
          <a:p>
            <a:pPr marL="342900" lvl="0" indent="-279400">
              <a:spcBef>
                <a:spcPts val="480"/>
              </a:spcBef>
              <a:buSzPct val="76000"/>
              <a:buFont typeface="Noto Sans Symbols"/>
              <a:buChar char="○"/>
            </a:pPr>
            <a:r>
              <a:rPr lang="zh-TW" altLang="en-US" sz="2600" dirty="0" smtClean="0">
                <a:sym typeface="Century Gothic"/>
              </a:rPr>
              <a:t>錶面貼上闖關路線代號，一線一色</a:t>
            </a:r>
            <a:endParaRPr lang="en-US" altLang="zh-TW" sz="2600" dirty="0" smtClean="0">
              <a:sym typeface="Century Gothic"/>
            </a:endParaRPr>
          </a:p>
          <a:p>
            <a:pPr marL="342900" lvl="0" indent="-279400">
              <a:spcBef>
                <a:spcPts val="480"/>
              </a:spcBef>
              <a:buSzPct val="76000"/>
              <a:buFont typeface="Noto Sans Symbols"/>
              <a:buChar char="○"/>
            </a:pPr>
            <a:endParaRPr lang="en-US" altLang="zh-TW" sz="2600" dirty="0" smtClean="0">
              <a:sym typeface="Century Gothic"/>
            </a:endParaRPr>
          </a:p>
          <a:p>
            <a:pPr marL="342900" lvl="0" indent="-279400">
              <a:spcBef>
                <a:spcPts val="480"/>
              </a:spcBef>
              <a:buSzPct val="76000"/>
              <a:buFont typeface="Noto Sans Symbols"/>
              <a:buChar char="○"/>
            </a:pPr>
            <a:r>
              <a:rPr lang="zh-TW" altLang="en-US" sz="2600" dirty="0" smtClean="0">
                <a:sym typeface="Century Gothic"/>
              </a:rPr>
              <a:t>錶帶</a:t>
            </a:r>
            <a:r>
              <a:rPr lang="zh-TW" altLang="zh-TW" sz="2600" dirty="0" smtClean="0">
                <a:sym typeface="Century Gothic"/>
              </a:rPr>
              <a:t>印製</a:t>
            </a:r>
            <a:r>
              <a:rPr lang="zh-TW" altLang="zh-TW" sz="2600" dirty="0">
                <a:sym typeface="Century Gothic"/>
              </a:rPr>
              <a:t>以下資訊，以利發放及闖關</a:t>
            </a: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en-US" sz="2200" dirty="0"/>
              <a:t>流水號</a:t>
            </a:r>
            <a:endParaRPr lang="zh-TW" altLang="zh-TW" sz="2200" dirty="0">
              <a:sym typeface="Century Gothic"/>
            </a:endParaRP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en-US" sz="2200" dirty="0" smtClean="0"/>
              <a:t>活動主題</a:t>
            </a:r>
            <a:endParaRPr lang="en-US" altLang="zh-TW" sz="2600" dirty="0" smtClean="0"/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endParaRPr lang="en-US" altLang="zh-TW" sz="2200" dirty="0" smtClean="0"/>
          </a:p>
          <a:p>
            <a:pPr marL="365760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en-US" sz="2600" dirty="0">
                <a:sym typeface="Century Gothic"/>
              </a:rPr>
              <a:t>各校報到</a:t>
            </a:r>
            <a:r>
              <a:rPr lang="zh-TW" altLang="en-US" sz="2600" dirty="0" smtClean="0">
                <a:sym typeface="Century Gothic"/>
              </a:rPr>
              <a:t>時，請帶隊老師協助</a:t>
            </a:r>
            <a:endParaRPr lang="en-US" altLang="zh-TW" sz="2600" dirty="0">
              <a:sym typeface="Century Gothic"/>
            </a:endParaRP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en-US" sz="2200" dirty="0" smtClean="0">
                <a:sym typeface="Century Gothic"/>
              </a:rPr>
              <a:t>依報名資料領取</a:t>
            </a:r>
            <a:r>
              <a:rPr lang="zh-TW" altLang="en-US" sz="2200" dirty="0">
                <a:sym typeface="Century Gothic"/>
              </a:rPr>
              <a:t>手</a:t>
            </a:r>
            <a:r>
              <a:rPr lang="zh-TW" altLang="en-US" sz="2200" dirty="0" smtClean="0">
                <a:sym typeface="Century Gothic"/>
              </a:rPr>
              <a:t>環</a:t>
            </a:r>
            <a:endParaRPr lang="en-US" altLang="zh-TW" sz="2200" dirty="0" smtClean="0">
              <a:sym typeface="Century Gothic"/>
            </a:endParaRPr>
          </a:p>
          <a:p>
            <a:pPr marL="640080" lvl="1" indent="-284480">
              <a:spcBef>
                <a:spcPts val="440"/>
              </a:spcBef>
              <a:buSzPct val="76000"/>
              <a:buFont typeface="Noto Sans Symbols"/>
              <a:buChar char="○"/>
            </a:pPr>
            <a:r>
              <a:rPr lang="zh-TW" altLang="en-US" sz="2200" dirty="0" smtClean="0">
                <a:sym typeface="Century Gothic"/>
              </a:rPr>
              <a:t>依據</a:t>
            </a:r>
            <a:r>
              <a:rPr lang="zh-TW" altLang="en-US" sz="2200" u="sng" dirty="0" smtClean="0">
                <a:sym typeface="Century Gothic"/>
              </a:rPr>
              <a:t>手環流水號與學生姓名對照表</a:t>
            </a:r>
            <a:r>
              <a:rPr lang="zh-TW" altLang="en-US" sz="2200" dirty="0" smtClean="0">
                <a:sym typeface="Century Gothic"/>
              </a:rPr>
              <a:t>發放手環</a:t>
            </a:r>
            <a:endParaRPr lang="zh-TW" altLang="zh-TW" sz="2200" dirty="0">
              <a:sym typeface="Century Gothic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501008"/>
            <a:ext cx="2060848" cy="1831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632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1824"/>
            <a:ext cx="8229600" cy="1143000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TW" sz="4400" dirty="0"/>
              <a:t>抽獎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18864" y="1927225"/>
            <a:ext cx="822960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>
            <a:normAutofit/>
          </a:bodyPr>
          <a:lstStyle/>
          <a:p>
            <a:pPr marL="215900" indent="-215900">
              <a:lnSpc>
                <a:spcPct val="93000"/>
              </a:lnSpc>
              <a:spcBef>
                <a:spcPts val="2613"/>
              </a:spcBef>
              <a:spcAft>
                <a:spcPts val="26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TW" sz="2800" dirty="0">
                <a:latin typeface="Arial" charset="0"/>
              </a:rPr>
              <a:t>資格：達成闖關路線的成功條件</a:t>
            </a:r>
          </a:p>
          <a:p>
            <a:pPr marL="215900" indent="-215900">
              <a:lnSpc>
                <a:spcPct val="93000"/>
              </a:lnSpc>
              <a:spcBef>
                <a:spcPts val="2613"/>
              </a:spcBef>
              <a:spcAft>
                <a:spcPts val="26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TW" sz="2800" dirty="0">
                <a:latin typeface="Arial" charset="0"/>
              </a:rPr>
              <a:t>方法：程式隨機</a:t>
            </a:r>
            <a:r>
              <a:rPr lang="zh-TW" sz="2800" dirty="0" smtClean="0">
                <a:latin typeface="Arial" charset="0"/>
              </a:rPr>
              <a:t>篩選</a:t>
            </a:r>
            <a:endParaRPr lang="en-US" altLang="zh-TW" sz="2800" dirty="0">
              <a:latin typeface="Arial" charset="0"/>
            </a:endParaRPr>
          </a:p>
          <a:p>
            <a:pPr marL="215900" indent="-215900">
              <a:lnSpc>
                <a:spcPct val="93000"/>
              </a:lnSpc>
              <a:spcBef>
                <a:spcPts val="2613"/>
              </a:spcBef>
              <a:spcAft>
                <a:spcPts val="26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TW" altLang="en-US" sz="2800" dirty="0" smtClean="0">
                <a:latin typeface="Arial" charset="0"/>
              </a:rPr>
              <a:t>領獎：現場領取</a:t>
            </a:r>
            <a:endParaRPr lang="zh-TW" sz="2800" dirty="0" smtClean="0">
              <a:latin typeface="Arial" charset="0"/>
            </a:endParaRPr>
          </a:p>
          <a:p>
            <a:pPr marL="215900" indent="-215900" algn="just">
              <a:lnSpc>
                <a:spcPct val="93000"/>
              </a:lnSpc>
              <a:spcBef>
                <a:spcPts val="2613"/>
              </a:spcBef>
              <a:spcAft>
                <a:spcPts val="26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TW" sz="2800" dirty="0" smtClean="0">
                <a:latin typeface="Arial" charset="0"/>
              </a:rPr>
              <a:t>公佈：於活動結束</a:t>
            </a:r>
            <a:r>
              <a:rPr lang="zh-TW" altLang="en-US" sz="2800" dirty="0" smtClean="0">
                <a:latin typeface="Arial" charset="0"/>
              </a:rPr>
              <a:t>後</a:t>
            </a:r>
            <a:r>
              <a:rPr lang="zh-TW" sz="2800" dirty="0" smtClean="0">
                <a:latin typeface="Arial" charset="0"/>
              </a:rPr>
              <a:t>，公告於中山國中校園網頁</a:t>
            </a:r>
            <a:endParaRPr lang="zh-TW" sz="2800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1824"/>
            <a:ext cx="8229600" cy="1143000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TW" altLang="en-US" sz="4400" dirty="0"/>
              <a:t>資料繳交</a:t>
            </a:r>
            <a:endParaRPr lang="zh-TW" sz="44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18864" y="1927225"/>
            <a:ext cx="822960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/>
          <a:p>
            <a:pPr marL="0" indent="0">
              <a:lnSpc>
                <a:spcPct val="93000"/>
              </a:lnSpc>
              <a:spcBef>
                <a:spcPts val="2613"/>
              </a:spcBef>
              <a:spcAft>
                <a:spcPts val="2613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zh-TW" dirty="0" smtClean="0">
              <a:latin typeface="Arial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653142"/>
              </p:ext>
            </p:extLst>
          </p:nvPr>
        </p:nvGraphicFramePr>
        <p:xfrm>
          <a:off x="899592" y="2636912"/>
          <a:ext cx="7416824" cy="316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576">
                  <a:extLst>
                    <a:ext uri="{9D8B030D-6E8A-4147-A177-3AD203B41FA5}">
                      <a16:colId xmlns:a16="http://schemas.microsoft.com/office/drawing/2014/main" val="2632915520"/>
                    </a:ext>
                  </a:extLst>
                </a:gridCol>
                <a:gridCol w="4111080">
                  <a:extLst>
                    <a:ext uri="{9D8B030D-6E8A-4147-A177-3AD203B41FA5}">
                      <a16:colId xmlns:a16="http://schemas.microsoft.com/office/drawing/2014/main" val="295201484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15224730"/>
                    </a:ext>
                  </a:extLst>
                </a:gridCol>
              </a:tblGrid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項目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內容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截止日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2627711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闖關資料表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en-US" altLang="zh-TW" sz="1800" dirty="0" smtClean="0"/>
                        <a:t>(</a:t>
                      </a:r>
                      <a:r>
                        <a:rPr lang="zh-TW" altLang="en-US" sz="1800" dirty="0" smtClean="0"/>
                        <a:t>線上填寫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hlinkClick r:id="rId3"/>
                        </a:rPr>
                        <a:t>https://goo.gl/gxVvE4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9/8(</a:t>
                      </a:r>
                      <a:r>
                        <a:rPr lang="zh-TW" altLang="en-US" sz="2400" dirty="0" smtClean="0"/>
                        <a:t>五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855818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rial" charset="0"/>
                        </a:rPr>
                        <a:t>報名</a:t>
                      </a:r>
                      <a:r>
                        <a:rPr lang="zh-TW" altLang="en-US" sz="2400" dirty="0" smtClean="0">
                          <a:latin typeface="Arial" charset="0"/>
                        </a:rPr>
                        <a:t>資料</a:t>
                      </a:r>
                      <a:endParaRPr lang="en-US" altLang="zh-TW" sz="2400" dirty="0" smtClean="0">
                        <a:latin typeface="Arial" charset="0"/>
                      </a:endParaRPr>
                    </a:p>
                    <a:p>
                      <a:pPr algn="ctr"/>
                      <a:r>
                        <a:rPr lang="en-US" altLang="zh-TW" sz="1800" dirty="0" smtClean="0">
                          <a:latin typeface="Arial" charset="0"/>
                        </a:rPr>
                        <a:t>(.</a:t>
                      </a:r>
                      <a:r>
                        <a:rPr lang="en-US" altLang="zh-TW" sz="1800" dirty="0" err="1" smtClean="0">
                          <a:latin typeface="Arial" charset="0"/>
                        </a:rPr>
                        <a:t>xls</a:t>
                      </a:r>
                      <a:r>
                        <a:rPr lang="en-US" altLang="zh-TW" sz="1800" dirty="0" smtClean="0">
                          <a:latin typeface="Arial" charset="0"/>
                        </a:rPr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學校、年級、</a:t>
                      </a:r>
                      <a:r>
                        <a:rPr lang="zh-TW" altLang="en-US" sz="2400" dirty="0" smtClean="0"/>
                        <a:t>姓名</a:t>
                      </a:r>
                      <a:endParaRPr lang="en-US" altLang="zh-TW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9/29(</a:t>
                      </a:r>
                      <a:r>
                        <a:rPr lang="zh-TW" altLang="en-US" sz="2400" dirty="0" smtClean="0"/>
                        <a:t>五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5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035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199</TotalTime>
  <Words>302</Words>
  <Application>Microsoft Office PowerPoint</Application>
  <PresentationFormat>如螢幕大小 (4:3)</PresentationFormat>
  <Paragraphs>50</Paragraphs>
  <Slides>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Microsoft YaHei</vt:lpstr>
      <vt:lpstr>Noto Sans Symbols</vt:lpstr>
      <vt:lpstr>微軟正黑體</vt:lpstr>
      <vt:lpstr>新細明體</vt:lpstr>
      <vt:lpstr>Arial</vt:lpstr>
      <vt:lpstr>Century Gothic</vt:lpstr>
      <vt:lpstr>Times New Roman</vt:lpstr>
      <vt:lpstr>Wingdings</vt:lpstr>
      <vt:lpstr>清晰度</vt:lpstr>
      <vt:lpstr>闖關說明</vt:lpstr>
      <vt:lpstr>活動設計</vt:lpstr>
      <vt:lpstr>活動設計</vt:lpstr>
      <vt:lpstr>闖關手環(手錶樣式)</vt:lpstr>
      <vt:lpstr>抽獎</vt:lpstr>
      <vt:lpstr>資料繳交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闖關說明</dc:title>
  <dc:creator>admin</dc:creator>
  <cp:lastModifiedBy>notevele</cp:lastModifiedBy>
  <cp:revision>69</cp:revision>
  <cp:lastPrinted>2016-10-06T09:04:21Z</cp:lastPrinted>
  <dcterms:created xsi:type="dcterms:W3CDTF">2016-10-06T08:32:14Z</dcterms:created>
  <dcterms:modified xsi:type="dcterms:W3CDTF">2017-09-05T05:47:38Z</dcterms:modified>
</cp:coreProperties>
</file>