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3" r:id="rId6"/>
    <p:sldId id="259" r:id="rId7"/>
    <p:sldId id="271" r:id="rId8"/>
    <p:sldId id="260" r:id="rId9"/>
    <p:sldId id="261" r:id="rId10"/>
    <p:sldId id="262" r:id="rId11"/>
    <p:sldId id="272" r:id="rId12"/>
    <p:sldId id="27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24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192EC-A72A-495B-9EA5-D2A98012249D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748542-549C-420A-B460-16FD0BADBCD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MD3056</a:t>
            </a:r>
            <a:r>
              <a:rPr lang="zh-TW" altLang="en-US" sz="5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電視棒」使用教學</a:t>
            </a: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410445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成功連線後出現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AP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名稱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Screenshot_20170222-0827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2952328" cy="52485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Miracast</a:t>
            </a:r>
            <a:r>
              <a:rPr lang="zh-TW" altLang="en-US" dirty="0" smtClean="0"/>
              <a:t>模式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13893"/>
          <a:stretch/>
        </p:blipFill>
        <p:spPr>
          <a:xfrm>
            <a:off x="1259632" y="2132856"/>
            <a:ext cx="6911182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鏡射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HTC	</a:t>
            </a:r>
            <a:r>
              <a:rPr lang="zh-TW" altLang="en-US" dirty="0" smtClean="0"/>
              <a:t>設定 </a:t>
            </a:r>
            <a:r>
              <a:rPr lang="zh-TW" altLang="en-US" dirty="0"/>
              <a:t>→ 媒體輸出</a:t>
            </a:r>
          </a:p>
          <a:p>
            <a:r>
              <a:rPr lang="en-US" altLang="zh-TW" dirty="0" smtClean="0"/>
              <a:t>ASUS	</a:t>
            </a:r>
            <a:r>
              <a:rPr lang="zh-TW" altLang="en-US" dirty="0" smtClean="0"/>
              <a:t>設定 </a:t>
            </a:r>
            <a:r>
              <a:rPr lang="zh-TW" altLang="en-US" dirty="0"/>
              <a:t>→ 更多 → </a:t>
            </a:r>
            <a:r>
              <a:rPr lang="en-US" altLang="zh-TW" dirty="0"/>
              <a:t>Play To</a:t>
            </a:r>
          </a:p>
          <a:p>
            <a:r>
              <a:rPr lang="en-US" altLang="zh-TW" dirty="0" smtClean="0"/>
              <a:t>Samsung	</a:t>
            </a:r>
            <a:r>
              <a:rPr lang="zh-TW" altLang="en-US" dirty="0" smtClean="0"/>
              <a:t>快速</a:t>
            </a:r>
            <a:r>
              <a:rPr lang="zh-TW" altLang="en-US" dirty="0"/>
              <a:t>連接 → </a:t>
            </a:r>
            <a:r>
              <a:rPr lang="en-US" altLang="zh-TW" dirty="0"/>
              <a:t>Screen Mirroring</a:t>
            </a:r>
          </a:p>
          <a:p>
            <a:r>
              <a:rPr lang="en-US" altLang="zh-TW" dirty="0" smtClean="0"/>
              <a:t>SONY	</a:t>
            </a:r>
            <a:r>
              <a:rPr lang="zh-TW" altLang="en-US" dirty="0" smtClean="0"/>
              <a:t>設定 </a:t>
            </a:r>
            <a:r>
              <a:rPr lang="zh-TW" altLang="en-US" dirty="0"/>
              <a:t>→ </a:t>
            </a:r>
            <a:r>
              <a:rPr lang="en-US" altLang="zh-TW" dirty="0" err="1"/>
              <a:t>Xperia</a:t>
            </a:r>
            <a:r>
              <a:rPr lang="zh-TW" altLang="en-US" dirty="0"/>
              <a:t>連線 → 螢幕同步顯示</a:t>
            </a:r>
          </a:p>
          <a:p>
            <a:r>
              <a:rPr lang="zh-TW" altLang="en-US" dirty="0" smtClean="0"/>
              <a:t>小米</a:t>
            </a:r>
            <a:r>
              <a:rPr lang="en-US" altLang="zh-TW" dirty="0" smtClean="0"/>
              <a:t>	</a:t>
            </a:r>
            <a:r>
              <a:rPr lang="zh-TW" altLang="en-US" dirty="0" smtClean="0"/>
              <a:t>設定 </a:t>
            </a:r>
            <a:r>
              <a:rPr lang="zh-TW" altLang="en-US" dirty="0"/>
              <a:t>→ 更多無線連接 → 無線顯示</a:t>
            </a:r>
          </a:p>
          <a:p>
            <a:r>
              <a:rPr lang="en-US" altLang="zh-TW" dirty="0" smtClean="0"/>
              <a:t>LG		</a:t>
            </a:r>
            <a:r>
              <a:rPr lang="zh-TW" altLang="en-US" dirty="0" smtClean="0"/>
              <a:t>設定 </a:t>
            </a:r>
            <a:r>
              <a:rPr lang="zh-TW" altLang="en-US" dirty="0"/>
              <a:t>→ 共享</a:t>
            </a:r>
            <a:r>
              <a:rPr lang="en-US" altLang="zh-TW" dirty="0"/>
              <a:t>&amp;</a:t>
            </a:r>
            <a:r>
              <a:rPr lang="zh-TW" altLang="en-US" dirty="0"/>
              <a:t>連接 → </a:t>
            </a:r>
            <a:r>
              <a:rPr lang="en-US" altLang="zh-TW" dirty="0"/>
              <a:t>Miracast</a:t>
            </a:r>
          </a:p>
          <a:p>
            <a:r>
              <a:rPr lang="en-US" altLang="zh-TW" dirty="0" smtClean="0"/>
              <a:t>Google	</a:t>
            </a:r>
            <a:r>
              <a:rPr lang="zh-TW" altLang="en-US" dirty="0" smtClean="0"/>
              <a:t>設定 </a:t>
            </a:r>
            <a:r>
              <a:rPr lang="zh-TW" altLang="en-US" dirty="0"/>
              <a:t>→ 顯示 → </a:t>
            </a:r>
            <a:r>
              <a:rPr lang="en-US" altLang="zh-TW" dirty="0"/>
              <a:t>Miracast</a:t>
            </a:r>
          </a:p>
          <a:p>
            <a:r>
              <a:rPr lang="en-US" altLang="zh-TW" dirty="0" smtClean="0"/>
              <a:t>InFocus	</a:t>
            </a:r>
            <a:r>
              <a:rPr lang="zh-TW" altLang="en-US" dirty="0" smtClean="0"/>
              <a:t>設定 </a:t>
            </a:r>
            <a:r>
              <a:rPr lang="zh-TW" altLang="en-US" dirty="0"/>
              <a:t>→ 投放螢幕 → 啟用無線螢幕分享</a:t>
            </a:r>
          </a:p>
          <a:p>
            <a:r>
              <a:rPr lang="en-US" altLang="zh-TW" dirty="0" smtClean="0"/>
              <a:t>OPPO	</a:t>
            </a:r>
            <a:r>
              <a:rPr lang="zh-TW" altLang="en-US" dirty="0" smtClean="0"/>
              <a:t>設定 </a:t>
            </a:r>
            <a:r>
              <a:rPr lang="zh-TW" altLang="en-US" dirty="0"/>
              <a:t>→ 更多無線設定 → </a:t>
            </a:r>
            <a:r>
              <a:rPr lang="en-US" altLang="zh-TW" dirty="0"/>
              <a:t>Wi-Fi</a:t>
            </a:r>
            <a:r>
              <a:rPr lang="zh-TW" altLang="en-US" dirty="0"/>
              <a:t>顯示</a:t>
            </a:r>
          </a:p>
          <a:p>
            <a:r>
              <a:rPr lang="en-US" altLang="zh-TW" dirty="0" smtClean="0"/>
              <a:t>Huawei	</a:t>
            </a:r>
            <a:r>
              <a:rPr lang="zh-TW" altLang="en-US" dirty="0" smtClean="0"/>
              <a:t>捷徑 </a:t>
            </a:r>
            <a:r>
              <a:rPr lang="zh-TW" altLang="en-US" dirty="0"/>
              <a:t>→ 多螢幕</a:t>
            </a:r>
          </a:p>
          <a:p>
            <a:r>
              <a:rPr lang="en-US" altLang="zh-TW" dirty="0" smtClean="0"/>
              <a:t>acer	</a:t>
            </a:r>
            <a:r>
              <a:rPr lang="zh-TW" altLang="en-US" dirty="0" smtClean="0"/>
              <a:t>設定 </a:t>
            </a:r>
            <a:r>
              <a:rPr lang="zh-TW" altLang="en-US" dirty="0"/>
              <a:t>→ 顯示 → 無線螢幕分享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規格說明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CPU ARM Cortex A9 1.2GHz</a:t>
            </a:r>
          </a:p>
          <a:p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3D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影像加速器 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Mali-400 GPU</a:t>
            </a:r>
          </a:p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內建系統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RAM 256MB DDRIII SDRAM</a:t>
            </a:r>
          </a:p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影片支援解析度 </a:t>
            </a:r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FullHD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 1080P</a:t>
            </a:r>
          </a:p>
          <a:p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  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相容於 </a:t>
            </a:r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協定</a:t>
            </a:r>
          </a:p>
          <a:p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dlna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相容於 </a:t>
            </a:r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dlna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協定</a:t>
            </a:r>
          </a:p>
          <a:p>
            <a:r>
              <a:rPr lang="en-US" altLang="zh-TW" sz="3800" dirty="0" err="1" smtClean="0">
                <a:latin typeface="標楷體" pitchFamily="65" charset="-120"/>
                <a:ea typeface="標楷體" pitchFamily="65" charset="-120"/>
              </a:rPr>
              <a:t>AirPlay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  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支援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Airplay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影音串流</a:t>
            </a:r>
          </a:p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內建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USB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埠 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Micro USB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埠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組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供電使用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HDMI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端子 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HDMI 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一組</a:t>
            </a:r>
          </a:p>
          <a:p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操作範圍 有效距離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: 4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公尺      最遠距離</a:t>
            </a:r>
            <a:r>
              <a:rPr lang="en-US" altLang="zh-TW" sz="3800" dirty="0" smtClean="0">
                <a:latin typeface="標楷體" pitchFamily="65" charset="-120"/>
                <a:ea typeface="標楷體" pitchFamily="65" charset="-120"/>
              </a:rPr>
              <a:t>:6</a:t>
            </a:r>
            <a:r>
              <a:rPr lang="zh-TW" altLang="en-US" sz="3800" dirty="0" smtClean="0">
                <a:latin typeface="標楷體" pitchFamily="65" charset="-120"/>
                <a:ea typeface="標楷體" pitchFamily="65" charset="-120"/>
              </a:rPr>
              <a:t>公尺以上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模式切換按鈕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165" y="2238736"/>
            <a:ext cx="5041669" cy="3782291"/>
          </a:xfrm>
        </p:spPr>
      </p:pic>
      <p:sp>
        <p:nvSpPr>
          <p:cNvPr id="5" name="橢圓 4"/>
          <p:cNvSpPr/>
          <p:nvPr/>
        </p:nvSpPr>
        <p:spPr>
          <a:xfrm>
            <a:off x="4932040" y="4077072"/>
            <a:ext cx="792088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dirty="0"/>
          </a:p>
        </p:txBody>
      </p:sp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44336" y="1935163"/>
            <a:ext cx="5855327" cy="4389437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將電視棒接上電視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切換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DLNA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模式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AirPlay</a:t>
            </a:r>
            <a:r>
              <a:rPr lang="zh-TW" altLang="en-US" dirty="0" smtClean="0"/>
              <a:t>鏡射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6841232" y="6222826"/>
            <a:ext cx="879491" cy="307408"/>
          </a:xfrm>
        </p:spPr>
        <p:txBody>
          <a:bodyPr/>
          <a:lstStyle/>
          <a:p>
            <a:fld id="{570EEEF1-AE8B-4827-B229-8EAEA6EC124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6311" r="6482" b="1255"/>
          <a:stretch/>
        </p:blipFill>
        <p:spPr>
          <a:xfrm>
            <a:off x="611560" y="2276872"/>
            <a:ext cx="2226076" cy="43277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3747" r="6344" b="7082"/>
          <a:stretch/>
        </p:blipFill>
        <p:spPr>
          <a:xfrm>
            <a:off x="3491880" y="2204864"/>
            <a:ext cx="2243136" cy="43755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187624" y="4437112"/>
            <a:ext cx="1080120" cy="367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707904" y="4725144"/>
            <a:ext cx="1584176" cy="449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12505" r="10370" b="6961"/>
          <a:stretch/>
        </p:blipFill>
        <p:spPr>
          <a:xfrm>
            <a:off x="6228184" y="2204864"/>
            <a:ext cx="2372246" cy="4350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打開手機連接電視棒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ADP-XXXXXX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預設密碼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:12345678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Screenshot_20170222-0921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96752"/>
            <a:ext cx="3037838" cy="54006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724128" y="1844824"/>
            <a:ext cx="1440160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打開瀏覽器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預設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IP:192.168.49.1</a:t>
            </a:r>
          </a:p>
          <a:p>
            <a:endParaRPr lang="zh-TW" altLang="en-US" dirty="0"/>
          </a:p>
        </p:txBody>
      </p:sp>
      <p:pic>
        <p:nvPicPr>
          <p:cNvPr id="4" name="圖片 3" descr="Screenshot_20170222-0826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2723499" cy="48417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選擇要連線的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AP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Screenshot_20170222-0826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1" y="1265379"/>
            <a:ext cx="3024336" cy="5376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電視棒內部設定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輸入認證密碼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Screenshot_20170222-0827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340768"/>
            <a:ext cx="2900921" cy="51571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109</Words>
  <Application>Microsoft Office PowerPoint</Application>
  <PresentationFormat>如螢幕大小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「MD3056電視棒」使用教學</vt:lpstr>
      <vt:lpstr>規格說明</vt:lpstr>
      <vt:lpstr>模式切換按鈕</vt:lpstr>
      <vt:lpstr>電視棒內部設定</vt:lpstr>
      <vt:lpstr>AirPlay鏡射</vt:lpstr>
      <vt:lpstr>電視棒內部設定</vt:lpstr>
      <vt:lpstr>電視棒內部設定</vt:lpstr>
      <vt:lpstr>電視棒內部設定</vt:lpstr>
      <vt:lpstr>電視棒內部設定</vt:lpstr>
      <vt:lpstr>電視棒內部設定</vt:lpstr>
      <vt:lpstr>電視棒內部設定</vt:lpstr>
      <vt:lpstr>Miracast鏡射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「MD3056電視棒」使用教學</dc:title>
  <dc:creator>user</dc:creator>
  <cp:lastModifiedBy>Windows 使用者</cp:lastModifiedBy>
  <cp:revision>10</cp:revision>
  <dcterms:created xsi:type="dcterms:W3CDTF">2017-02-22T00:30:25Z</dcterms:created>
  <dcterms:modified xsi:type="dcterms:W3CDTF">2017-10-05T08:51:00Z</dcterms:modified>
</cp:coreProperties>
</file>