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–王大明</a:t>
            </a:r>
          </a:p>
        </p:txBody>
      </p:sp>
      <p:sp>
        <p:nvSpPr>
          <p:cNvPr id="94" name="「在此輸入名言語錄。」"/>
          <p:cNvSpPr txBox="1"/>
          <p:nvPr>
            <p:ph type="body" sz="quarter" idx="14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「在此輸入名言語錄。」</a:t>
            </a:r>
          </a:p>
        </p:txBody>
      </p:sp>
      <p:sp>
        <p:nvSpPr>
          <p:cNvPr id="9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大標題文字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2" name="內文層級一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大標題文字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40" name="內文層級一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7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7" name="內文層級一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影像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影像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FC闖關流程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NFC闖關流程</a:t>
            </a:r>
          </a:p>
        </p:txBody>
      </p:sp>
      <p:sp>
        <p:nvSpPr>
          <p:cNvPr id="120" name="Justin Li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Justin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關主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關主</a:t>
            </a:r>
          </a:p>
        </p:txBody>
      </p:sp>
      <p:sp>
        <p:nvSpPr>
          <p:cNvPr id="123" name="需要有一支可以感應NFC的手機或平版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需要有一支可以感應NFC的手機或平版</a:t>
            </a:r>
          </a:p>
          <a:p>
            <a:pPr/>
            <a:r>
              <a:t>手機需要安裝客製的NFC程式(由資訊人員提供QRCode網址下載，安裝後需要開啟第一次程式)</a:t>
            </a:r>
          </a:p>
          <a:p>
            <a:pPr/>
            <a:r>
              <a:t>手機需要開啟NFC</a:t>
            </a:r>
          </a:p>
          <a:p>
            <a:pPr/>
            <a:r>
              <a:t>關主會拿到客製的關主NFC手環/貼紙</a:t>
            </a:r>
          </a:p>
          <a:p>
            <a:pPr/>
            <a:r>
              <a:t>感應手環/貼紙後即可進入關主模式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關主模式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關主模式</a:t>
            </a:r>
          </a:p>
        </p:txBody>
      </p:sp>
      <p:pic>
        <p:nvPicPr>
          <p:cNvPr id="126" name="PHONE.png" descr="PHON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0600" y="2926556"/>
            <a:ext cx="4909964" cy="490996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報到"/>
          <p:cNvSpPr txBox="1"/>
          <p:nvPr/>
        </p:nvSpPr>
        <p:spPr>
          <a:xfrm>
            <a:off x="9433631" y="5822950"/>
            <a:ext cx="7239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報到</a:t>
            </a:r>
          </a:p>
        </p:txBody>
      </p:sp>
      <p:sp>
        <p:nvSpPr>
          <p:cNvPr id="128" name="過關"/>
          <p:cNvSpPr txBox="1"/>
          <p:nvPr/>
        </p:nvSpPr>
        <p:spPr>
          <a:xfrm>
            <a:off x="9433631" y="6356350"/>
            <a:ext cx="72390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過關</a:t>
            </a:r>
          </a:p>
        </p:txBody>
      </p:sp>
      <p:sp>
        <p:nvSpPr>
          <p:cNvPr id="129" name="學員：王小明…"/>
          <p:cNvSpPr txBox="1"/>
          <p:nvPr/>
        </p:nvSpPr>
        <p:spPr>
          <a:xfrm>
            <a:off x="8762523" y="4567579"/>
            <a:ext cx="2112570" cy="948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學員：王小明 </a:t>
            </a:r>
          </a:p>
          <a:p>
            <a:pPr algn="l"/>
            <a:r>
              <a:t>路線:綠</a:t>
            </a:r>
          </a:p>
        </p:txBody>
      </p:sp>
      <p:sp>
        <p:nvSpPr>
          <p:cNvPr id="130" name="感應闖關者NFC後…"/>
          <p:cNvSpPr txBox="1"/>
          <p:nvPr/>
        </p:nvSpPr>
        <p:spPr>
          <a:xfrm>
            <a:off x="895349" y="2340096"/>
            <a:ext cx="6959552" cy="3498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</a:pPr>
            <a:r>
              <a:t>感應闖關者NFC後</a:t>
            </a:r>
          </a:p>
          <a:p>
            <a:pPr marL="333375" indent="-333375" algn="l">
              <a:buSzPct val="145000"/>
              <a:buChar char="•"/>
            </a:pPr>
            <a:r>
              <a:t>會出現報到及過關按鈕</a:t>
            </a:r>
          </a:p>
          <a:p>
            <a:pPr marL="333375" indent="-333375" algn="l">
              <a:buSzPct val="145000"/>
              <a:buChar char="•"/>
            </a:pPr>
            <a:r>
              <a:t>學員報到時，感應NFC，按下「報到」，即可與主畫面(大會螢幕)同步每關卡遊玩人數。</a:t>
            </a:r>
          </a:p>
          <a:p>
            <a:pPr marL="333375" indent="-333375" algn="l">
              <a:buSzPct val="145000"/>
              <a:buChar char="•"/>
            </a:pPr>
            <a:r>
              <a:t>學員過關後，感應NFC，按下「過關」後，即可與主畫面(大會螢幕)同步目前通過關卡最多之人。</a:t>
            </a:r>
          </a:p>
          <a:p>
            <a:pPr marL="333375" indent="-333375" algn="l">
              <a:buSzPct val="145000"/>
              <a:buChar char="•"/>
            </a:pPr>
            <a:r>
              <a:t>當所有關卡滿足後，即會出現恭喜畫面參加抽獎。</a:t>
            </a:r>
          </a:p>
        </p:txBody>
      </p:sp>
      <p:sp>
        <p:nvSpPr>
          <p:cNvPr id="131" name="積分:1000"/>
          <p:cNvSpPr txBox="1"/>
          <p:nvPr/>
        </p:nvSpPr>
        <p:spPr>
          <a:xfrm>
            <a:off x="8741471" y="5353049"/>
            <a:ext cx="148651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積分:1000</a:t>
            </a:r>
          </a:p>
        </p:txBody>
      </p:sp>
      <p:sp>
        <p:nvSpPr>
          <p:cNvPr id="132" name="關主"/>
          <p:cNvSpPr txBox="1"/>
          <p:nvPr/>
        </p:nvSpPr>
        <p:spPr>
          <a:xfrm>
            <a:off x="8773231" y="3740150"/>
            <a:ext cx="7239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關主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