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3" r:id="rId15"/>
    <p:sldId id="272" r:id="rId16"/>
    <p:sldId id="271" r:id="rId17"/>
    <p:sldId id="283" r:id="rId18"/>
    <p:sldId id="279" r:id="rId19"/>
    <p:sldId id="280" r:id="rId20"/>
    <p:sldId id="281" r:id="rId21"/>
    <p:sldId id="278" r:id="rId22"/>
    <p:sldId id="282" r:id="rId23"/>
    <p:sldId id="274" r:id="rId24"/>
    <p:sldId id="275" r:id="rId25"/>
    <p:sldId id="276" r:id="rId26"/>
    <p:sldId id="277" r:id="rId27"/>
    <p:sldId id="284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725097F-535F-4E2B-ABC3-44307F5E5224}">
          <p14:sldIdLst>
            <p14:sldId id="256"/>
          </p14:sldIdLst>
        </p14:section>
        <p14:section name="Cent OS 7安裝" id="{5BD0C3F5-54C6-4000-9F4C-18AFD33A830D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</p14:sldIdLst>
        </p14:section>
        <p14:section name="RPAGE 系統管理" id="{92CC9E94-3641-4873-AC4F-C1875E80C96F}">
          <p14:sldIdLst>
            <p14:sldId id="266"/>
          </p14:sldIdLst>
        </p14:section>
        <p14:section name="RPAGE 後台：資訊管理、模組管理" id="{EF499209-5CD5-40BD-83BD-6C3CE3E628DA}">
          <p14:sldIdLst>
            <p14:sldId id="267"/>
            <p14:sldId id="268"/>
            <p14:sldId id="270"/>
            <p14:sldId id="273"/>
            <p14:sldId id="272"/>
            <p14:sldId id="271"/>
            <p14:sldId id="283"/>
          </p14:sldIdLst>
        </p14:section>
        <p14:section name="RPAGE 後台：頁面管理" id="{91626854-7022-4E23-879B-03A73B1C8BAE}">
          <p14:sldIdLst>
            <p14:sldId id="279"/>
            <p14:sldId id="280"/>
            <p14:sldId id="281"/>
            <p14:sldId id="278"/>
            <p14:sldId id="282"/>
          </p14:sldIdLst>
        </p14:section>
        <p14:section name="RPAGE後台：會員管理" id="{B7A8CE16-1BCA-4B8F-A804-462B3759C513}">
          <p14:sldIdLst>
            <p14:sldId id="274"/>
            <p14:sldId id="275"/>
            <p14:sldId id="276"/>
            <p14:sldId id="277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58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60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11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04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48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3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07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164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87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0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7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8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0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3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58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4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92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0D7433-A32E-458C-B1BE-E269C0680510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27C9A7-DFD6-483E-9F0B-002387F106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965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sips.ntpc.edu.tw/wordpress/?p=34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F9kCy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ntpcservice@heimavista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黑快馬 </a:t>
            </a:r>
            <a:r>
              <a:rPr lang="en-US" altLang="zh-TW" dirty="0" smtClean="0"/>
              <a:t>RPAGE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厚德國小 資訊組 康家豪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2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RPAGE </a:t>
            </a:r>
            <a:r>
              <a:rPr lang="zh-TW" altLang="en-US" dirty="0" smtClean="0"/>
              <a:t>系統管理後台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網址：</a:t>
            </a:r>
            <a:r>
              <a:rPr lang="en-US" altLang="zh-TW" dirty="0" err="1" smtClean="0">
                <a:solidFill>
                  <a:schemeClr val="accent1"/>
                </a:solidFill>
              </a:rPr>
              <a:t>itadmin</a:t>
            </a:r>
            <a:r>
              <a:rPr lang="en-US" altLang="zh-TW" dirty="0" smtClean="0">
                <a:solidFill>
                  <a:schemeClr val="accent1"/>
                </a:solidFill>
              </a:rPr>
              <a:t>..(</a:t>
            </a:r>
            <a:r>
              <a:rPr lang="en-US" altLang="zh-TW" dirty="0" err="1">
                <a:solidFill>
                  <a:schemeClr val="accent1"/>
                </a:solidFill>
              </a:rPr>
              <a:t>school_name</a:t>
            </a:r>
            <a:r>
              <a:rPr lang="en-US" altLang="zh-TW" dirty="0" smtClean="0">
                <a:solidFill>
                  <a:schemeClr val="accent1"/>
                </a:solidFill>
              </a:rPr>
              <a:t>).</a:t>
            </a:r>
            <a:r>
              <a:rPr lang="en-US" altLang="zh-TW" dirty="0">
                <a:solidFill>
                  <a:schemeClr val="accent1"/>
                </a:solidFill>
              </a:rPr>
              <a:t>ntpc.edu.tw 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r>
              <a:rPr lang="zh-TW" altLang="en-US" dirty="0" smtClean="0"/>
              <a:t>功能：網站管理、線上系統升級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8" y="2752724"/>
            <a:ext cx="71864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RPAGE</a:t>
            </a:r>
            <a:r>
              <a:rPr lang="zh-TW" altLang="en-US" dirty="0" smtClean="0"/>
              <a:t>內容管理後台管理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網址：</a:t>
            </a:r>
            <a:r>
              <a:rPr lang="en-US" altLang="zh-TW" dirty="0" err="1" smtClean="0">
                <a:solidFill>
                  <a:schemeClr val="accent1"/>
                </a:solidFill>
              </a:rPr>
              <a:t>rpage</a:t>
            </a:r>
            <a:r>
              <a:rPr lang="en-US" altLang="zh-TW" dirty="0" smtClean="0">
                <a:solidFill>
                  <a:schemeClr val="accent1"/>
                </a:solidFill>
              </a:rPr>
              <a:t>.(</a:t>
            </a:r>
            <a:r>
              <a:rPr lang="en-US" altLang="zh-TW" dirty="0" err="1" smtClean="0">
                <a:solidFill>
                  <a:schemeClr val="accent1"/>
                </a:solidFill>
              </a:rPr>
              <a:t>school_name</a:t>
            </a:r>
            <a:r>
              <a:rPr lang="en-US" altLang="zh-TW" dirty="0" smtClean="0">
                <a:solidFill>
                  <a:schemeClr val="accent1"/>
                </a:solidFill>
              </a:rPr>
              <a:t>).ntpc.edu.tw/platform</a:t>
            </a:r>
            <a:r>
              <a:rPr lang="en-US" altLang="zh-TW" dirty="0">
                <a:solidFill>
                  <a:schemeClr val="accent1"/>
                </a:solidFill>
              </a:rPr>
              <a:t>/</a:t>
            </a:r>
          </a:p>
          <a:p>
            <a:r>
              <a:rPr lang="zh-TW" altLang="en-US" dirty="0" smtClean="0"/>
              <a:t>主要操作：</a:t>
            </a:r>
            <a:r>
              <a:rPr lang="zh-TW" altLang="en-US" dirty="0" smtClean="0">
                <a:solidFill>
                  <a:schemeClr val="accent2"/>
                </a:solidFill>
              </a:rPr>
              <a:t>資訊管理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chemeClr val="accent2"/>
                </a:solidFill>
              </a:rPr>
              <a:t>模組管理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chemeClr val="accent2"/>
                </a:solidFill>
              </a:rPr>
              <a:t>頁面管理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775" y="2657475"/>
            <a:ext cx="5502722" cy="39120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28775" y="2981325"/>
            <a:ext cx="485775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28775" y="3352800"/>
            <a:ext cx="485775" cy="200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3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資訊管理建立網站的</a:t>
            </a:r>
            <a:r>
              <a:rPr lang="zh-TW" altLang="en-US" dirty="0" smtClean="0">
                <a:solidFill>
                  <a:schemeClr val="accent1"/>
                </a:solidFill>
              </a:rPr>
              <a:t>靜態內容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r>
              <a:rPr lang="zh-TW" altLang="en-US" dirty="0" smtClean="0"/>
              <a:t>公告模組的內容也會顯示在資訊管理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0" t="1509"/>
          <a:stretch/>
        </p:blipFill>
        <p:spPr>
          <a:xfrm>
            <a:off x="2066925" y="2790825"/>
            <a:ext cx="50775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9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模組</a:t>
            </a:r>
            <a:r>
              <a:rPr lang="zh-TW" altLang="en-US" dirty="0" smtClean="0"/>
              <a:t>管理：公告模組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公告的資訊無法顯示日期、發佈單位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到期日期預設一個月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左邊為模組佈局樣式、右邊為頁面佈局樣式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221825"/>
            <a:ext cx="4010025" cy="108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439" y="2980775"/>
            <a:ext cx="4229100" cy="19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6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模組管理：頁籤模組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88" y="2637875"/>
            <a:ext cx="7564624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模組管理：連結模組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36"/>
          <a:stretch/>
        </p:blipFill>
        <p:spPr>
          <a:xfrm>
            <a:off x="685347" y="2188387"/>
            <a:ext cx="3527732" cy="28700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540" y="2188387"/>
            <a:ext cx="3766232" cy="28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模組管理：選單模組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96" y="1732450"/>
            <a:ext cx="633402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模組管理</a:t>
            </a:r>
            <a:r>
              <a:rPr lang="zh-TW" altLang="en-US" dirty="0" smtClean="0"/>
              <a:t>：表單模組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建立表單，提供老師填報資料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59" y="2282706"/>
            <a:ext cx="607648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8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頁面樣式變更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自訂版型可以修改 </a:t>
            </a:r>
            <a:r>
              <a:rPr lang="en-US" altLang="zh-TW" dirty="0" smtClean="0"/>
              <a:t>CSS </a:t>
            </a:r>
            <a:r>
              <a:rPr lang="zh-TW" altLang="en-US" dirty="0" smtClean="0"/>
              <a:t>來進行頁面樣式自訂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97" y="2222642"/>
            <a:ext cx="633402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3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頁首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可以建立多個頁首，設定一個預設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97" y="2224767"/>
            <a:ext cx="633402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 </a:t>
            </a:r>
            <a:r>
              <a:rPr lang="en-US" altLang="zh-TW" dirty="0" smtClean="0"/>
              <a:t>Cent OS 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 </a:t>
            </a:r>
            <a:r>
              <a:rPr lang="en-US" altLang="zh-TW" dirty="0" smtClean="0"/>
              <a:t>CentOS-7-x86_64-</a:t>
            </a:r>
            <a:r>
              <a:rPr lang="en-US" altLang="zh-TW" dirty="0" smtClean="0">
                <a:solidFill>
                  <a:schemeClr val="accent1"/>
                </a:solidFill>
              </a:rPr>
              <a:t>Everything</a:t>
            </a:r>
            <a:r>
              <a:rPr lang="en-US" altLang="zh-TW" dirty="0" smtClean="0"/>
              <a:t>-1804.iso </a:t>
            </a:r>
          </a:p>
          <a:p>
            <a:r>
              <a:rPr lang="zh-TW" altLang="en-US" dirty="0" smtClean="0"/>
              <a:t>用 </a:t>
            </a:r>
            <a:r>
              <a:rPr lang="en-US" altLang="zh-TW" dirty="0" smtClean="0"/>
              <a:t>Rufus </a:t>
            </a:r>
            <a:r>
              <a:rPr lang="zh-TW" altLang="en-US" dirty="0" smtClean="0"/>
              <a:t>製作安裝 </a:t>
            </a:r>
            <a:r>
              <a:rPr lang="en-US" altLang="zh-TW" dirty="0" smtClean="0"/>
              <a:t>USB </a:t>
            </a:r>
            <a:r>
              <a:rPr lang="zh-TW" altLang="en-US" dirty="0" smtClean="0"/>
              <a:t>隨身碟（請準備</a:t>
            </a:r>
            <a:r>
              <a:rPr lang="en-US" altLang="zh-TW" dirty="0" smtClean="0"/>
              <a:t>16GB</a:t>
            </a:r>
            <a:r>
              <a:rPr lang="zh-TW" altLang="en-US" dirty="0" smtClean="0"/>
              <a:t>以上）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825" y="2669424"/>
            <a:ext cx="278130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頁面底部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可建立多個頁面底部，設定一個預設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96" y="2252662"/>
            <a:ext cx="633402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5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頁首連結設定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72" y="1738312"/>
            <a:ext cx="686185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頁首畫面設定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首頁畫面設定，共有</a:t>
            </a:r>
            <a:r>
              <a:rPr lang="en-US" altLang="zh-TW" dirty="0" smtClean="0">
                <a:solidFill>
                  <a:schemeClr val="accent1"/>
                </a:solidFill>
              </a:rPr>
              <a:t>5</a:t>
            </a:r>
            <a:r>
              <a:rPr lang="zh-TW" altLang="en-US" dirty="0" smtClean="0">
                <a:solidFill>
                  <a:schemeClr val="accent1"/>
                </a:solidFill>
              </a:rPr>
              <a:t>列，每列可以自訂頁面</a:t>
            </a:r>
            <a:r>
              <a:rPr lang="en-US" altLang="zh-TW" dirty="0" smtClean="0">
                <a:solidFill>
                  <a:schemeClr val="accent1"/>
                </a:solidFill>
              </a:rPr>
              <a:t>3</a:t>
            </a:r>
            <a:r>
              <a:rPr lang="zh-TW" altLang="en-US" dirty="0" smtClean="0">
                <a:solidFill>
                  <a:schemeClr val="accent1"/>
                </a:solidFill>
              </a:rPr>
              <a:t>種欄位佈局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r>
              <a:rPr lang="zh-TW" altLang="en-US" dirty="0" smtClean="0"/>
              <a:t>將</a:t>
            </a:r>
            <a:r>
              <a:rPr lang="zh-TW" altLang="en-US" dirty="0" smtClean="0">
                <a:solidFill>
                  <a:schemeClr val="accent1"/>
                </a:solidFill>
              </a:rPr>
              <a:t>模組或資訊</a:t>
            </a:r>
            <a:r>
              <a:rPr lang="zh-TW" altLang="en-US" dirty="0" smtClean="0"/>
              <a:t>放置於頁面中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14" y="2698825"/>
            <a:ext cx="580618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76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教師啟動校務行政系統帳號登入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網站客製設定</a:t>
            </a:r>
            <a:r>
              <a:rPr lang="en-US" altLang="zh-TW" dirty="0" smtClean="0"/>
              <a:t>-&gt;</a:t>
            </a:r>
            <a:r>
              <a:rPr lang="zh-TW" altLang="en-US" dirty="0" smtClean="0">
                <a:solidFill>
                  <a:schemeClr val="accent1"/>
                </a:solidFill>
              </a:rPr>
              <a:t>學校代碼輸入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r>
              <a:rPr lang="zh-TW" altLang="en-US" dirty="0" smtClean="0"/>
              <a:t>啟動</a:t>
            </a:r>
            <a:r>
              <a:rPr lang="zh-TW" altLang="en-US" dirty="0" smtClean="0">
                <a:solidFill>
                  <a:schemeClr val="accent1"/>
                </a:solidFill>
              </a:rPr>
              <a:t>校務帳號認證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r>
              <a:rPr lang="zh-TW" altLang="en-US" dirty="0" smtClean="0">
                <a:solidFill>
                  <a:schemeClr val="accent1"/>
                </a:solidFill>
              </a:rPr>
              <a:t>伺服器</a:t>
            </a:r>
            <a:r>
              <a:rPr lang="en-US" altLang="zh-TW" dirty="0" smtClean="0">
                <a:solidFill>
                  <a:schemeClr val="accent1"/>
                </a:solidFill>
              </a:rPr>
              <a:t>DNS</a:t>
            </a:r>
            <a:r>
              <a:rPr lang="zh-TW" altLang="en-US" dirty="0" smtClean="0">
                <a:solidFill>
                  <a:schemeClr val="accent1"/>
                </a:solidFill>
              </a:rPr>
              <a:t>需要設定為新北市教育局</a:t>
            </a:r>
            <a:r>
              <a:rPr lang="en-US" altLang="zh-TW" dirty="0" smtClean="0">
                <a:solidFill>
                  <a:schemeClr val="accent1"/>
                </a:solidFill>
              </a:rPr>
              <a:t>DNS</a:t>
            </a:r>
            <a:r>
              <a:rPr lang="zh-TW" altLang="en-US" dirty="0" smtClean="0">
                <a:solidFill>
                  <a:schemeClr val="accent1"/>
                </a:solidFill>
              </a:rPr>
              <a:t>（</a:t>
            </a:r>
            <a:r>
              <a:rPr lang="en-US" altLang="zh-TW" dirty="0" smtClean="0">
                <a:solidFill>
                  <a:schemeClr val="accent1"/>
                </a:solidFill>
              </a:rPr>
              <a:t>203.72.153.153</a:t>
            </a:r>
            <a:r>
              <a:rPr lang="zh-TW" altLang="en-US" dirty="0" smtClean="0">
                <a:solidFill>
                  <a:schemeClr val="accent1"/>
                </a:solidFill>
              </a:rPr>
              <a:t>、</a:t>
            </a:r>
            <a:r>
              <a:rPr lang="en-US" altLang="zh-TW" dirty="0" smtClean="0">
                <a:solidFill>
                  <a:schemeClr val="accent1"/>
                </a:solidFill>
              </a:rPr>
              <a:t>203.72.153.154</a:t>
            </a:r>
            <a:r>
              <a:rPr lang="zh-TW" altLang="en-US" dirty="0" smtClean="0">
                <a:solidFill>
                  <a:schemeClr val="accent1"/>
                </a:solidFill>
              </a:rPr>
              <a:t>）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54" y="3451770"/>
            <a:ext cx="4299153" cy="26915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076" y="3451770"/>
            <a:ext cx="3810000" cy="26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校務行政系統帳號管理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校務行政系統帳號登入後不會出現在系統管理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帳號管理、會員管理，會出現在</a:t>
            </a:r>
            <a:r>
              <a:rPr lang="zh-TW" altLang="en-US" dirty="0" smtClean="0">
                <a:solidFill>
                  <a:schemeClr val="accent1"/>
                </a:solidFill>
              </a:rPr>
              <a:t>網站客製設定</a:t>
            </a:r>
            <a:r>
              <a:rPr lang="en-US" altLang="zh-TW" dirty="0" smtClean="0">
                <a:solidFill>
                  <a:schemeClr val="accent1"/>
                </a:solidFill>
              </a:rPr>
              <a:t>-&gt;</a:t>
            </a:r>
            <a:r>
              <a:rPr lang="zh-TW" altLang="en-US" dirty="0" smtClean="0">
                <a:solidFill>
                  <a:schemeClr val="accent1"/>
                </a:solidFill>
              </a:rPr>
              <a:t>校務帳號管理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848" y="2591462"/>
            <a:ext cx="5984318" cy="37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權限設定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如要讓使用者只能修改自身的資料，請</a:t>
            </a:r>
            <a:r>
              <a:rPr lang="zh-TW" altLang="en-US" dirty="0" smtClean="0"/>
              <a:t>將「使用者」和「群組」都</a:t>
            </a:r>
            <a:r>
              <a:rPr lang="zh-TW" altLang="en-US" dirty="0"/>
              <a:t>不勾</a:t>
            </a:r>
            <a:r>
              <a:rPr lang="zh-TW" altLang="en-US" dirty="0" smtClean="0"/>
              <a:t>選，</a:t>
            </a:r>
            <a:r>
              <a:rPr lang="zh-TW" altLang="en-US" dirty="0" smtClean="0">
                <a:solidFill>
                  <a:schemeClr val="accent1"/>
                </a:solidFill>
              </a:rPr>
              <a:t>小</a:t>
            </a:r>
            <a:r>
              <a:rPr lang="zh-TW" altLang="en-US" dirty="0">
                <a:solidFill>
                  <a:schemeClr val="accent1"/>
                </a:solidFill>
              </a:rPr>
              <a:t>項目功能欲開啟時，大項目需同步勾</a:t>
            </a:r>
            <a:r>
              <a:rPr lang="zh-TW" altLang="en-US" dirty="0" smtClean="0">
                <a:solidFill>
                  <a:schemeClr val="accent1"/>
                </a:solidFill>
              </a:rPr>
              <a:t>選。 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923" y="2585456"/>
            <a:ext cx="5868251" cy="40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目前還缺少的功能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行事曆模組、場地登記模組</a:t>
            </a:r>
            <a:endParaRPr lang="en-US" altLang="zh-TW" dirty="0" smtClean="0"/>
          </a:p>
          <a:p>
            <a:r>
              <a:rPr lang="zh-TW" altLang="en-US" dirty="0" smtClean="0"/>
              <a:t>系統備份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16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簡報結束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感謝大家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95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Cent OS 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建議安裝規格</a:t>
            </a:r>
            <a:endParaRPr lang="en-US" altLang="zh-TW" dirty="0" smtClean="0"/>
          </a:p>
          <a:p>
            <a:pPr lvl="1"/>
            <a:r>
              <a:rPr lang="en-US" altLang="zh-TW" dirty="0"/>
              <a:t>CPU 2.0GHz </a:t>
            </a:r>
            <a:r>
              <a:rPr lang="zh-TW" altLang="en-US" dirty="0"/>
              <a:t>以上 </a:t>
            </a:r>
            <a:r>
              <a:rPr lang="en-US" altLang="zh-TW" dirty="0" smtClean="0"/>
              <a:t> </a:t>
            </a:r>
            <a:r>
              <a:rPr lang="en-US" altLang="zh-TW" dirty="0"/>
              <a:t>4 core </a:t>
            </a:r>
            <a:r>
              <a:rPr lang="zh-TW" altLang="en-US" dirty="0"/>
              <a:t>以上 </a:t>
            </a:r>
          </a:p>
          <a:p>
            <a:pPr lvl="1"/>
            <a:r>
              <a:rPr lang="en-US" altLang="zh-TW" dirty="0"/>
              <a:t>RAM 8GB </a:t>
            </a:r>
            <a:r>
              <a:rPr lang="zh-TW" altLang="en-US" dirty="0"/>
              <a:t>以上 </a:t>
            </a:r>
          </a:p>
          <a:p>
            <a:pPr lvl="1"/>
            <a:r>
              <a:rPr lang="zh-TW" altLang="en-US" dirty="0"/>
              <a:t>硬碟大小 </a:t>
            </a:r>
            <a:r>
              <a:rPr lang="en-US" altLang="zh-TW" dirty="0"/>
              <a:t>1TB raid5 </a:t>
            </a:r>
            <a:r>
              <a:rPr lang="zh-TW" altLang="en-US" dirty="0" smtClean="0"/>
              <a:t>以上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建議安裝含 </a:t>
            </a:r>
            <a:r>
              <a:rPr lang="en-US" altLang="zh-TW" dirty="0" smtClean="0"/>
              <a:t>GUI</a:t>
            </a:r>
            <a:r>
              <a:rPr lang="zh-TW" altLang="en-US" dirty="0" smtClean="0"/>
              <a:t>（</a:t>
            </a:r>
            <a:r>
              <a:rPr lang="en-US" altLang="zh-TW" dirty="0" smtClean="0"/>
              <a:t>Gnome</a:t>
            </a:r>
            <a:r>
              <a:rPr lang="zh-TW" altLang="en-US" dirty="0" smtClean="0"/>
              <a:t>）的 伺服器</a:t>
            </a:r>
            <a:endParaRPr lang="en-US" altLang="zh-TW" dirty="0" smtClean="0"/>
          </a:p>
          <a:p>
            <a:r>
              <a:rPr lang="zh-TW" altLang="en-US" dirty="0" smtClean="0"/>
              <a:t>更多設定可以參考</a:t>
            </a:r>
            <a:r>
              <a:rPr lang="en-US" altLang="zh-TW" dirty="0" smtClean="0"/>
              <a:t>《</a:t>
            </a:r>
            <a:r>
              <a:rPr lang="zh-TW" altLang="en-US" dirty="0"/>
              <a:t>◎校園網站</a:t>
            </a:r>
            <a:r>
              <a:rPr lang="en-US" altLang="zh-TW" dirty="0"/>
              <a:t>CentOS 7 </a:t>
            </a:r>
            <a:r>
              <a:rPr lang="zh-TW" altLang="en-US" dirty="0"/>
              <a:t>建置 </a:t>
            </a:r>
            <a:r>
              <a:rPr lang="en-US" altLang="zh-TW" dirty="0"/>
              <a:t>– </a:t>
            </a:r>
            <a:r>
              <a:rPr lang="zh-TW" altLang="en-US" dirty="0"/>
              <a:t>溪洲資訊</a:t>
            </a:r>
            <a:r>
              <a:rPr lang="zh-TW" altLang="en-US" dirty="0" smtClean="0"/>
              <a:t>誌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：</a:t>
            </a:r>
            <a:r>
              <a:rPr lang="en-US" altLang="zh-TW" dirty="0">
                <a:hlinkClick r:id="rId2"/>
              </a:rPr>
              <a:t>http://www3.sips.ntpc.edu.tw/wordpress/?</a:t>
            </a:r>
            <a:r>
              <a:rPr lang="en-US" altLang="zh-TW" dirty="0" smtClean="0">
                <a:hlinkClick r:id="rId2"/>
              </a:rPr>
              <a:t>p=3481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205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Cent OS 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預設為最小型安裝，建議安裝</a:t>
            </a:r>
            <a:r>
              <a:rPr lang="zh-TW" altLang="en-US" dirty="0" smtClean="0">
                <a:solidFill>
                  <a:schemeClr val="accent1"/>
                </a:solidFill>
              </a:rPr>
              <a:t>含有 </a:t>
            </a:r>
            <a:r>
              <a:rPr lang="en-US" altLang="zh-TW" dirty="0" smtClean="0">
                <a:solidFill>
                  <a:schemeClr val="accent1"/>
                </a:solidFill>
              </a:rPr>
              <a:t>GUI </a:t>
            </a:r>
            <a:r>
              <a:rPr lang="zh-TW" altLang="en-US" dirty="0" smtClean="0">
                <a:solidFill>
                  <a:schemeClr val="accent1"/>
                </a:solidFill>
              </a:rPr>
              <a:t>的伺服器</a:t>
            </a:r>
            <a:r>
              <a:rPr lang="zh-TW" altLang="en-US" dirty="0" smtClean="0"/>
              <a:t>選項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53" y="2296138"/>
            <a:ext cx="5672907" cy="42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硬碟分割方式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/boot</a:t>
            </a:r>
            <a:r>
              <a:rPr lang="zh-TW" altLang="en-US" dirty="0" smtClean="0"/>
              <a:t>：標準分割區、</a:t>
            </a:r>
            <a:r>
              <a:rPr lang="en-US" altLang="zh-TW" dirty="0" err="1" smtClean="0"/>
              <a:t>xfs</a:t>
            </a:r>
            <a:r>
              <a:rPr lang="en-US" altLang="zh-TW" dirty="0" smtClean="0"/>
              <a:t> </a:t>
            </a:r>
            <a:r>
              <a:rPr lang="zh-TW" altLang="en-US" dirty="0" smtClean="0"/>
              <a:t>檔案系統、</a:t>
            </a:r>
            <a:r>
              <a:rPr lang="en-US" altLang="zh-TW" dirty="0" smtClean="0"/>
              <a:t>1G</a:t>
            </a:r>
          </a:p>
          <a:p>
            <a:r>
              <a:rPr lang="en-US" altLang="zh-TW" dirty="0" smtClean="0">
                <a:solidFill>
                  <a:schemeClr val="accent1"/>
                </a:solidFill>
              </a:rPr>
              <a:t>swap</a:t>
            </a:r>
            <a:r>
              <a:rPr lang="zh-TW" altLang="en-US" dirty="0" smtClean="0"/>
              <a:t>：</a:t>
            </a:r>
            <a:r>
              <a:rPr lang="en-US" altLang="zh-TW" dirty="0" smtClean="0"/>
              <a:t>LVM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swap </a:t>
            </a:r>
            <a:r>
              <a:rPr lang="zh-TW" altLang="en-US" dirty="0" smtClean="0"/>
              <a:t>檔案系統、</a:t>
            </a:r>
            <a:r>
              <a:rPr lang="en-US" altLang="zh-TW" dirty="0" smtClean="0"/>
              <a:t>2G</a:t>
            </a:r>
            <a:r>
              <a:rPr lang="zh-TW" altLang="en-US" dirty="0" smtClean="0"/>
              <a:t>～</a:t>
            </a:r>
            <a:r>
              <a:rPr lang="en-US" altLang="zh-TW" dirty="0" smtClean="0"/>
              <a:t>4G</a:t>
            </a:r>
          </a:p>
          <a:p>
            <a:r>
              <a:rPr lang="en-US" altLang="zh-TW" dirty="0" smtClean="0">
                <a:solidFill>
                  <a:schemeClr val="accent1"/>
                </a:solidFill>
              </a:rPr>
              <a:t>/</a:t>
            </a:r>
            <a:r>
              <a:rPr lang="zh-TW" altLang="en-US" dirty="0" smtClean="0"/>
              <a:t>：</a:t>
            </a:r>
            <a:r>
              <a:rPr lang="en-US" altLang="zh-TW" dirty="0" smtClean="0"/>
              <a:t>LVM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xfs</a:t>
            </a:r>
            <a:r>
              <a:rPr lang="en-US" altLang="zh-TW" dirty="0" smtClean="0"/>
              <a:t> </a:t>
            </a:r>
            <a:r>
              <a:rPr lang="zh-TW" altLang="en-US" dirty="0" smtClean="0"/>
              <a:t>檔案系統、剩餘空間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657" y="3146082"/>
            <a:ext cx="50927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SSH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SSH</a:t>
            </a:r>
          </a:p>
          <a:p>
            <a:pPr lvl="1"/>
            <a:r>
              <a:rPr lang="en-US" altLang="zh-TW" dirty="0" err="1" smtClean="0">
                <a:solidFill>
                  <a:schemeClr val="accent1"/>
                </a:solidFill>
              </a:rPr>
              <a:t>sudo</a:t>
            </a:r>
            <a:r>
              <a:rPr lang="en-US" altLang="zh-TW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>
                <a:solidFill>
                  <a:schemeClr val="accent1"/>
                </a:solidFill>
              </a:rPr>
              <a:t>yum install </a:t>
            </a:r>
            <a:r>
              <a:rPr lang="en-US" altLang="zh-TW" dirty="0" err="1">
                <a:solidFill>
                  <a:schemeClr val="accent1"/>
                </a:solidFill>
              </a:rPr>
              <a:t>openssh</a:t>
            </a:r>
            <a:r>
              <a:rPr lang="en-US" altLang="zh-TW" dirty="0">
                <a:solidFill>
                  <a:schemeClr val="accent1"/>
                </a:solidFill>
              </a:rPr>
              <a:t>* 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r>
              <a:rPr lang="zh-TW" altLang="en-US" dirty="0" smtClean="0"/>
              <a:t>修改設定檔（使用</a:t>
            </a:r>
            <a:r>
              <a:rPr lang="en-US" altLang="zh-TW" dirty="0" smtClean="0"/>
              <a:t>vi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/>
              <a:t> </a:t>
            </a:r>
            <a:r>
              <a:rPr lang="en-US" altLang="zh-TW" dirty="0" err="1">
                <a:solidFill>
                  <a:schemeClr val="accent1"/>
                </a:solidFill>
              </a:rPr>
              <a:t>sudo</a:t>
            </a:r>
            <a:r>
              <a:rPr lang="en-US" altLang="zh-TW" dirty="0">
                <a:solidFill>
                  <a:schemeClr val="accent1"/>
                </a:solidFill>
              </a:rPr>
              <a:t> vi /</a:t>
            </a:r>
            <a:r>
              <a:rPr lang="en-US" altLang="zh-TW" dirty="0" err="1" smtClean="0">
                <a:solidFill>
                  <a:schemeClr val="accent1"/>
                </a:solidFill>
              </a:rPr>
              <a:t>etc</a:t>
            </a:r>
            <a:r>
              <a:rPr lang="en-US" altLang="zh-TW" dirty="0" smtClean="0">
                <a:solidFill>
                  <a:schemeClr val="accent1"/>
                </a:solidFill>
              </a:rPr>
              <a:t>/</a:t>
            </a:r>
            <a:r>
              <a:rPr lang="en-US" altLang="zh-TW" dirty="0" err="1" smtClean="0">
                <a:solidFill>
                  <a:schemeClr val="accent1"/>
                </a:solidFill>
              </a:rPr>
              <a:t>ssh</a:t>
            </a:r>
            <a:r>
              <a:rPr lang="en-US" altLang="zh-TW" dirty="0" smtClean="0">
                <a:solidFill>
                  <a:schemeClr val="accent1"/>
                </a:solidFill>
              </a:rPr>
              <a:t>/</a:t>
            </a:r>
            <a:r>
              <a:rPr lang="en-US" altLang="zh-TW" dirty="0" err="1" smtClean="0">
                <a:solidFill>
                  <a:schemeClr val="accent1"/>
                </a:solidFill>
              </a:rPr>
              <a:t>sshd_config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pPr lvl="1"/>
            <a:r>
              <a:rPr lang="zh-TW" altLang="en-US" dirty="0" smtClean="0"/>
              <a:t>反註解以下選項（移除</a:t>
            </a:r>
            <a:r>
              <a:rPr lang="en-US" altLang="zh-TW" dirty="0" smtClean="0"/>
              <a:t>#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en-US" altLang="zh-TW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PermitRootLogin</a:t>
            </a: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  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（允許 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Root 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登入）</a:t>
            </a:r>
            <a:endParaRPr lang="en-US" altLang="zh-TW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altLang="zh-TW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PermitEmptyPasswords</a:t>
            </a: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  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（允許空白密碼）</a:t>
            </a:r>
            <a:endParaRPr lang="en-US" altLang="zh-TW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altLang="zh-TW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PasswordAuthentication</a:t>
            </a: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yes  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（需要密碼登入）</a:t>
            </a:r>
            <a:endParaRPr lang="en-US" altLang="zh-TW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altLang="zh-TW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UseDNS</a:t>
            </a: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  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（登入使用 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DNS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）</a:t>
            </a:r>
            <a:endParaRPr lang="en-US" altLang="zh-TW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重新啟動</a:t>
            </a:r>
            <a:r>
              <a:rPr lang="en-US" altLang="zh-TW" dirty="0" smtClean="0">
                <a:solidFill>
                  <a:schemeClr val="tx1"/>
                </a:solidFill>
              </a:rPr>
              <a:t>SSH</a:t>
            </a:r>
            <a:r>
              <a:rPr lang="zh-TW" altLang="en-US" dirty="0" smtClean="0">
                <a:solidFill>
                  <a:schemeClr val="tx1"/>
                </a:solidFill>
              </a:rPr>
              <a:t>服務、開機預設啟動</a:t>
            </a:r>
            <a:r>
              <a:rPr lang="en-US" altLang="zh-TW" dirty="0" smtClean="0">
                <a:solidFill>
                  <a:schemeClr val="tx1"/>
                </a:solidFill>
              </a:rPr>
              <a:t>SSH</a:t>
            </a:r>
          </a:p>
          <a:p>
            <a:pPr lvl="1"/>
            <a:r>
              <a:rPr lang="en-US" altLang="zh-TW" dirty="0" err="1">
                <a:solidFill>
                  <a:schemeClr val="accent1"/>
                </a:solidFill>
              </a:rPr>
              <a:t>sudo</a:t>
            </a:r>
            <a:r>
              <a:rPr lang="en-US" altLang="zh-TW" dirty="0">
                <a:solidFill>
                  <a:schemeClr val="accent1"/>
                </a:solidFill>
              </a:rPr>
              <a:t> </a:t>
            </a:r>
            <a:r>
              <a:rPr lang="en-US" altLang="zh-TW" dirty="0" err="1">
                <a:solidFill>
                  <a:schemeClr val="accent1"/>
                </a:solidFill>
              </a:rPr>
              <a:t>systemctl</a:t>
            </a:r>
            <a:r>
              <a:rPr lang="en-US" altLang="zh-TW" dirty="0">
                <a:solidFill>
                  <a:schemeClr val="accent1"/>
                </a:solidFill>
              </a:rPr>
              <a:t> restart </a:t>
            </a:r>
            <a:r>
              <a:rPr lang="en-US" altLang="zh-TW" dirty="0" err="1" smtClean="0">
                <a:solidFill>
                  <a:schemeClr val="accent1"/>
                </a:solidFill>
              </a:rPr>
              <a:t>sshd.service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pPr lvl="1"/>
            <a:r>
              <a:rPr lang="en-US" altLang="zh-TW" dirty="0" err="1">
                <a:solidFill>
                  <a:schemeClr val="accent1"/>
                </a:solidFill>
              </a:rPr>
              <a:t>sudo</a:t>
            </a:r>
            <a:r>
              <a:rPr lang="en-US" altLang="zh-TW" dirty="0">
                <a:solidFill>
                  <a:schemeClr val="accent1"/>
                </a:solidFill>
              </a:rPr>
              <a:t> </a:t>
            </a:r>
            <a:r>
              <a:rPr lang="en-US" altLang="zh-TW" dirty="0" err="1">
                <a:solidFill>
                  <a:schemeClr val="accent1"/>
                </a:solidFill>
              </a:rPr>
              <a:t>systemctl</a:t>
            </a:r>
            <a:r>
              <a:rPr lang="en-US" altLang="zh-TW" dirty="0">
                <a:solidFill>
                  <a:schemeClr val="accent1"/>
                </a:solidFill>
              </a:rPr>
              <a:t> enable </a:t>
            </a:r>
            <a:r>
              <a:rPr lang="en-US" altLang="zh-TW" dirty="0" err="1" smtClean="0">
                <a:solidFill>
                  <a:schemeClr val="accent1"/>
                </a:solidFill>
              </a:rPr>
              <a:t>sshd.service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想</a:t>
            </a:r>
            <a:r>
              <a:rPr lang="zh-TW" altLang="en-US" dirty="0" smtClean="0">
                <a:solidFill>
                  <a:schemeClr val="tx1"/>
                </a:solidFill>
              </a:rPr>
              <a:t>變更預設 </a:t>
            </a:r>
            <a:r>
              <a:rPr lang="en-US" altLang="zh-TW" dirty="0" smtClean="0">
                <a:solidFill>
                  <a:schemeClr val="tx1"/>
                </a:solidFill>
              </a:rPr>
              <a:t>port 22</a:t>
            </a:r>
            <a:r>
              <a:rPr lang="zh-TW" altLang="en-US" dirty="0" smtClean="0">
                <a:solidFill>
                  <a:schemeClr val="tx1"/>
                </a:solidFill>
              </a:rPr>
              <a:t>，請參考：</a:t>
            </a:r>
            <a:r>
              <a:rPr lang="en-US" altLang="zh-TW" dirty="0">
                <a:solidFill>
                  <a:srgbClr val="00B0F0"/>
                </a:solidFill>
                <a:hlinkClick r:id="rId2"/>
              </a:rPr>
              <a:t>http://</a:t>
            </a:r>
            <a:r>
              <a:rPr lang="en-US" altLang="zh-TW" dirty="0" smtClean="0">
                <a:solidFill>
                  <a:srgbClr val="00B0F0"/>
                </a:solidFill>
                <a:hlinkClick r:id="rId2"/>
              </a:rPr>
              <a:t>bit.ly/2F9kCyh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endParaRPr lang="en-US" altLang="zh-TW" dirty="0">
              <a:solidFill>
                <a:schemeClr val="accent1"/>
              </a:solidFill>
            </a:endParaRPr>
          </a:p>
          <a:p>
            <a:pPr lvl="1"/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</a:t>
            </a:r>
            <a:r>
              <a:rPr lang="zh-TW" altLang="en-US" dirty="0"/>
              <a:t>防火牆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預設的</a:t>
            </a:r>
            <a:r>
              <a:rPr lang="en-US" altLang="zh-TW" dirty="0"/>
              <a:t>Zone</a:t>
            </a:r>
            <a:r>
              <a:rPr lang="zh-TW" altLang="en-US" dirty="0"/>
              <a:t>（界域）為</a:t>
            </a:r>
            <a:r>
              <a:rPr lang="en-US" altLang="zh-TW" dirty="0"/>
              <a:t>public</a:t>
            </a:r>
            <a:r>
              <a:rPr lang="zh-TW" altLang="en-US" dirty="0"/>
              <a:t>，預設排除所有所有連線，只允許接受的連線</a:t>
            </a:r>
          </a:p>
          <a:p>
            <a:r>
              <a:rPr lang="zh-TW" altLang="en-US" dirty="0" smtClean="0"/>
              <a:t>安裝完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應該會</a:t>
            </a:r>
            <a:r>
              <a:rPr lang="zh-TW" altLang="en-US" dirty="0" smtClean="0"/>
              <a:t>開啟防火牆通過，如果沒有可以用下列指令開啟 </a:t>
            </a:r>
            <a:r>
              <a:rPr lang="en-US" altLang="zh-TW" dirty="0" smtClean="0"/>
              <a:t>port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err="1" smtClean="0">
                <a:solidFill>
                  <a:schemeClr val="accent1"/>
                </a:solidFill>
              </a:rPr>
              <a:t>sudo</a:t>
            </a:r>
            <a:r>
              <a:rPr lang="en-US" altLang="zh-TW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>
                <a:solidFill>
                  <a:schemeClr val="accent1"/>
                </a:solidFill>
              </a:rPr>
              <a:t>firewall-</a:t>
            </a:r>
            <a:r>
              <a:rPr lang="en-US" altLang="zh-TW" dirty="0" err="1">
                <a:solidFill>
                  <a:schemeClr val="accent1"/>
                </a:solidFill>
              </a:rPr>
              <a:t>cmd</a:t>
            </a:r>
            <a:r>
              <a:rPr lang="en-US" altLang="zh-TW" dirty="0">
                <a:solidFill>
                  <a:schemeClr val="accent1"/>
                </a:solidFill>
              </a:rPr>
              <a:t> --permanent --zone=public --</a:t>
            </a:r>
            <a:r>
              <a:rPr lang="en-US" altLang="zh-TW" dirty="0" smtClean="0">
                <a:solidFill>
                  <a:schemeClr val="accent1"/>
                </a:solidFill>
              </a:rPr>
              <a:t>add-port=22/</a:t>
            </a:r>
            <a:r>
              <a:rPr lang="en-US" altLang="zh-TW" dirty="0" err="1" smtClean="0">
                <a:solidFill>
                  <a:schemeClr val="accent1"/>
                </a:solidFill>
              </a:rPr>
              <a:t>tcp</a:t>
            </a:r>
            <a:endParaRPr lang="en-US" altLang="zh-TW" dirty="0" smtClean="0">
              <a:solidFill>
                <a:schemeClr val="accent1"/>
              </a:solidFill>
            </a:endParaRPr>
          </a:p>
          <a:p>
            <a:pPr lvl="1"/>
            <a:r>
              <a:rPr lang="en-US" altLang="zh-TW" dirty="0" err="1">
                <a:solidFill>
                  <a:schemeClr val="accent1"/>
                </a:solidFill>
              </a:rPr>
              <a:t>sudo</a:t>
            </a:r>
            <a:r>
              <a:rPr lang="en-US" altLang="zh-TW" dirty="0">
                <a:solidFill>
                  <a:schemeClr val="accent1"/>
                </a:solidFill>
              </a:rPr>
              <a:t> firewall-</a:t>
            </a:r>
            <a:r>
              <a:rPr lang="en-US" altLang="zh-TW" dirty="0" err="1">
                <a:solidFill>
                  <a:schemeClr val="accent1"/>
                </a:solidFill>
              </a:rPr>
              <a:t>cmd</a:t>
            </a:r>
            <a:r>
              <a:rPr lang="en-US" altLang="zh-TW" dirty="0">
                <a:solidFill>
                  <a:schemeClr val="accent1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–reload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175" y="4066624"/>
            <a:ext cx="381365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7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聯絡黑快馬公司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寄信給 </a:t>
            </a:r>
            <a:r>
              <a:rPr lang="en-US" altLang="zh-TW" dirty="0" smtClean="0">
                <a:hlinkClick r:id="rId2"/>
              </a:rPr>
              <a:t>ntpcservice@heimavista.com</a:t>
            </a:r>
            <a:r>
              <a:rPr lang="zh-TW" altLang="en-US" dirty="0" smtClean="0"/>
              <a:t>，附上相關資料，等公司跟資訊組聯絡完成安裝。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"/>
          <a:stretch/>
        </p:blipFill>
        <p:spPr>
          <a:xfrm>
            <a:off x="984024" y="2601085"/>
            <a:ext cx="7167966" cy="35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2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DNS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RPAGE </a:t>
            </a:r>
            <a:r>
              <a:rPr lang="zh-TW" altLang="en-US" dirty="0" smtClean="0"/>
              <a:t>系統不能使用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登入，需要設定 </a:t>
            </a:r>
            <a:r>
              <a:rPr lang="en-US" altLang="zh-TW" dirty="0" smtClean="0"/>
              <a:t>DNS</a:t>
            </a:r>
          </a:p>
          <a:p>
            <a:pPr lvl="1"/>
            <a:r>
              <a:rPr lang="zh-TW" altLang="en-US" dirty="0" smtClean="0"/>
              <a:t>本機：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修改 </a:t>
            </a:r>
            <a:r>
              <a:rPr lang="en-US" altLang="zh-TW" dirty="0" smtClean="0">
                <a:solidFill>
                  <a:schemeClr val="accent1"/>
                </a:solidFill>
              </a:rPr>
              <a:t>C</a:t>
            </a:r>
            <a:r>
              <a:rPr lang="en-US" altLang="zh-TW" dirty="0">
                <a:solidFill>
                  <a:schemeClr val="accent1"/>
                </a:solidFill>
              </a:rPr>
              <a:t>:\</a:t>
            </a:r>
            <a:r>
              <a:rPr lang="en-US" altLang="zh-TW" dirty="0" smtClean="0">
                <a:solidFill>
                  <a:schemeClr val="accent1"/>
                </a:solidFill>
              </a:rPr>
              <a:t>Windows\System32\drivers\etc\hosts</a:t>
            </a:r>
            <a:r>
              <a:rPr lang="en-US" altLang="zh-TW" dirty="0" smtClean="0"/>
              <a:t> </a:t>
            </a:r>
            <a:r>
              <a:rPr lang="zh-TW" altLang="en-US" dirty="0" smtClean="0"/>
              <a:t>檔案，加入下列資訊：</a:t>
            </a:r>
            <a:endParaRPr lang="en-US" altLang="zh-TW" dirty="0"/>
          </a:p>
          <a:p>
            <a:pPr lvl="3"/>
            <a:r>
              <a:rPr lang="en-US" altLang="zh-TW" dirty="0" smtClean="0">
                <a:solidFill>
                  <a:schemeClr val="accent1"/>
                </a:solidFill>
              </a:rPr>
              <a:t>163.20.</a:t>
            </a:r>
            <a:r>
              <a:rPr lang="zh-TW" altLang="en-US" dirty="0" smtClean="0">
                <a:solidFill>
                  <a:schemeClr val="accent1"/>
                </a:solidFill>
              </a:rPr>
              <a:t>＊</a:t>
            </a:r>
            <a:r>
              <a:rPr lang="en-US" altLang="zh-TW" dirty="0" smtClean="0">
                <a:solidFill>
                  <a:schemeClr val="accent1"/>
                </a:solidFill>
              </a:rPr>
              <a:t>.</a:t>
            </a:r>
            <a:r>
              <a:rPr lang="zh-TW" altLang="en-US" dirty="0" smtClean="0">
                <a:solidFill>
                  <a:schemeClr val="accent1"/>
                </a:solidFill>
              </a:rPr>
              <a:t>＊</a:t>
            </a:r>
            <a:r>
              <a:rPr lang="en-US" altLang="zh-TW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 err="1" smtClean="0">
                <a:solidFill>
                  <a:schemeClr val="accent1"/>
                </a:solidFill>
              </a:rPr>
              <a:t>rpage</a:t>
            </a:r>
            <a:r>
              <a:rPr lang="en-US" altLang="zh-TW" dirty="0">
                <a:solidFill>
                  <a:schemeClr val="accent1"/>
                </a:solidFill>
              </a:rPr>
              <a:t>. .(</a:t>
            </a:r>
            <a:r>
              <a:rPr lang="en-US" altLang="zh-TW" dirty="0" err="1">
                <a:solidFill>
                  <a:schemeClr val="accent1"/>
                </a:solidFill>
              </a:rPr>
              <a:t>school_name</a:t>
            </a:r>
            <a:r>
              <a:rPr lang="en-US" altLang="zh-TW" dirty="0">
                <a:solidFill>
                  <a:schemeClr val="accent1"/>
                </a:solidFill>
              </a:rPr>
              <a:t>)..</a:t>
            </a:r>
            <a:r>
              <a:rPr lang="en-US" altLang="zh-TW" dirty="0" smtClean="0">
                <a:solidFill>
                  <a:schemeClr val="accent1"/>
                </a:solidFill>
              </a:rPr>
              <a:t>ntpc.edu.tw</a:t>
            </a:r>
            <a:endParaRPr lang="en-US" altLang="zh-TW" dirty="0">
              <a:solidFill>
                <a:schemeClr val="accent1"/>
              </a:solidFill>
            </a:endParaRPr>
          </a:p>
          <a:p>
            <a:pPr lvl="3"/>
            <a:r>
              <a:rPr lang="en-US" altLang="zh-TW" dirty="0" smtClean="0">
                <a:solidFill>
                  <a:schemeClr val="accent1"/>
                </a:solidFill>
              </a:rPr>
              <a:t>163.20.</a:t>
            </a:r>
            <a:r>
              <a:rPr lang="zh-TW" altLang="en-US" dirty="0" smtClean="0">
                <a:solidFill>
                  <a:schemeClr val="accent1"/>
                </a:solidFill>
              </a:rPr>
              <a:t>＊</a:t>
            </a:r>
            <a:r>
              <a:rPr lang="en-US" altLang="zh-TW" dirty="0" smtClean="0">
                <a:solidFill>
                  <a:schemeClr val="accent1"/>
                </a:solidFill>
              </a:rPr>
              <a:t>.</a:t>
            </a:r>
            <a:r>
              <a:rPr lang="zh-TW" altLang="en-US" dirty="0" smtClean="0">
                <a:solidFill>
                  <a:schemeClr val="accent1"/>
                </a:solidFill>
              </a:rPr>
              <a:t>＊</a:t>
            </a:r>
            <a:r>
              <a:rPr lang="en-US" altLang="zh-TW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 err="1" smtClean="0">
                <a:solidFill>
                  <a:schemeClr val="accent1"/>
                </a:solidFill>
              </a:rPr>
              <a:t>itadmin</a:t>
            </a:r>
            <a:r>
              <a:rPr lang="en-US" altLang="zh-TW" dirty="0">
                <a:solidFill>
                  <a:schemeClr val="accent1"/>
                </a:solidFill>
              </a:rPr>
              <a:t>. .(</a:t>
            </a:r>
            <a:r>
              <a:rPr lang="en-US" altLang="zh-TW" dirty="0" err="1">
                <a:solidFill>
                  <a:schemeClr val="accent1"/>
                </a:solidFill>
              </a:rPr>
              <a:t>school_name</a:t>
            </a:r>
            <a:r>
              <a:rPr lang="en-US" altLang="zh-TW" dirty="0">
                <a:solidFill>
                  <a:schemeClr val="accent1"/>
                </a:solidFill>
              </a:rPr>
              <a:t>)..</a:t>
            </a:r>
            <a:r>
              <a:rPr lang="en-US" altLang="zh-TW" dirty="0" smtClean="0">
                <a:solidFill>
                  <a:schemeClr val="accent1"/>
                </a:solidFill>
              </a:rPr>
              <a:t>ntpc.edu.tw    </a:t>
            </a:r>
          </a:p>
          <a:p>
            <a:pPr lvl="1"/>
            <a:r>
              <a:rPr lang="zh-TW" altLang="en-US" dirty="0" smtClean="0">
                <a:solidFill>
                  <a:schemeClr val="tx1"/>
                </a:solidFill>
              </a:rPr>
              <a:t>新北市</a:t>
            </a:r>
            <a:r>
              <a:rPr lang="en-US" altLang="zh-TW" dirty="0" smtClean="0">
                <a:solidFill>
                  <a:schemeClr val="tx1"/>
                </a:solidFill>
              </a:rPr>
              <a:t>DNS</a:t>
            </a:r>
            <a:r>
              <a:rPr lang="zh-TW" altLang="en-US" dirty="0" smtClean="0">
                <a:solidFill>
                  <a:schemeClr val="tx1"/>
                </a:solidFill>
              </a:rPr>
              <a:t>管理：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081" y="4209926"/>
            <a:ext cx="7413042" cy="1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995</TotalTime>
  <Words>673</Words>
  <Application>Microsoft Office PowerPoint</Application>
  <PresentationFormat>如螢幕大小 (4:3)</PresentationFormat>
  <Paragraphs>87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Calisto MT</vt:lpstr>
      <vt:lpstr>微軟正黑體</vt:lpstr>
      <vt:lpstr>Trebuchet MS</vt:lpstr>
      <vt:lpstr>Wingdings 2</vt:lpstr>
      <vt:lpstr>石板</vt:lpstr>
      <vt:lpstr>黑快馬 RPAGE</vt:lpstr>
      <vt:lpstr>下載 Cent OS 7</vt:lpstr>
      <vt:lpstr>安裝Cent OS 7</vt:lpstr>
      <vt:lpstr>安裝Cent OS 7</vt:lpstr>
      <vt:lpstr>硬碟分割方式</vt:lpstr>
      <vt:lpstr>安裝SSH</vt:lpstr>
      <vt:lpstr>開啟防火牆</vt:lpstr>
      <vt:lpstr>聯絡黑快馬公司</vt:lpstr>
      <vt:lpstr>設定DNS</vt:lpstr>
      <vt:lpstr>RPAGE 系統管理後台</vt:lpstr>
      <vt:lpstr>RPAGE內容管理後台管理</vt:lpstr>
      <vt:lpstr>資訊管理</vt:lpstr>
      <vt:lpstr>模組管理：公告模組</vt:lpstr>
      <vt:lpstr>模組管理：頁籤模組</vt:lpstr>
      <vt:lpstr>模組管理：連結模組</vt:lpstr>
      <vt:lpstr>模組管理：選單模組</vt:lpstr>
      <vt:lpstr>模組管理：表單模組</vt:lpstr>
      <vt:lpstr>頁面樣式變更</vt:lpstr>
      <vt:lpstr>頁首</vt:lpstr>
      <vt:lpstr>頁面底部</vt:lpstr>
      <vt:lpstr>頁首連結設定</vt:lpstr>
      <vt:lpstr>頁首畫面設定</vt:lpstr>
      <vt:lpstr>教師啟動校務行政系統帳號登入</vt:lpstr>
      <vt:lpstr>校務行政系統帳號管理</vt:lpstr>
      <vt:lpstr>權限設定</vt:lpstr>
      <vt:lpstr>目前還缺少的功能</vt:lpstr>
      <vt:lpstr>簡報結束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黑快馬 RPAGE</dc:title>
  <dc:creator>Windows 使用者</dc:creator>
  <cp:lastModifiedBy>Windows 使用者</cp:lastModifiedBy>
  <cp:revision>75</cp:revision>
  <dcterms:created xsi:type="dcterms:W3CDTF">2018-04-23T03:37:45Z</dcterms:created>
  <dcterms:modified xsi:type="dcterms:W3CDTF">2018-06-19T00:03:05Z</dcterms:modified>
</cp:coreProperties>
</file>